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2"/>
  </p:notesMasterIdLst>
  <p:sldIdLst>
    <p:sldId id="256" r:id="rId5"/>
    <p:sldId id="257" r:id="rId6"/>
    <p:sldId id="259" r:id="rId7"/>
    <p:sldId id="260" r:id="rId8"/>
    <p:sldId id="258" r:id="rId9"/>
    <p:sldId id="265" r:id="rId10"/>
    <p:sldId id="266" r:id="rId11"/>
    <p:sldId id="267" r:id="rId12"/>
    <p:sldId id="262" r:id="rId13"/>
    <p:sldId id="268" r:id="rId14"/>
    <p:sldId id="269" r:id="rId15"/>
    <p:sldId id="270" r:id="rId16"/>
    <p:sldId id="271" r:id="rId17"/>
    <p:sldId id="272" r:id="rId18"/>
    <p:sldId id="264" r:id="rId19"/>
    <p:sldId id="261" r:id="rId20"/>
    <p:sldId id="26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3075C-ADE5-4604-BB98-7B6243A885E0}" v="44" dt="2020-02-12T13:44:42.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Vermeulen" userId="39316f2a-d599-44fe-9a23-3eb8eb1b262d" providerId="ADAL" clId="{CBE3075C-ADE5-4604-BB98-7B6243A885E0}"/>
    <pc:docChg chg="undo custSel mod addSld delSld modSld sldOrd">
      <pc:chgData name="Eva Vermeulen" userId="39316f2a-d599-44fe-9a23-3eb8eb1b262d" providerId="ADAL" clId="{CBE3075C-ADE5-4604-BB98-7B6243A885E0}" dt="2020-02-12T13:45:42.314" v="3557" actId="26606"/>
      <pc:docMkLst>
        <pc:docMk/>
      </pc:docMkLst>
      <pc:sldChg chg="modSp">
        <pc:chgData name="Eva Vermeulen" userId="39316f2a-d599-44fe-9a23-3eb8eb1b262d" providerId="ADAL" clId="{CBE3075C-ADE5-4604-BB98-7B6243A885E0}" dt="2020-02-12T12:36:36.911" v="347" actId="20577"/>
        <pc:sldMkLst>
          <pc:docMk/>
          <pc:sldMk cId="4051834356" sldId="257"/>
        </pc:sldMkLst>
        <pc:spChg chg="mod">
          <ac:chgData name="Eva Vermeulen" userId="39316f2a-d599-44fe-9a23-3eb8eb1b262d" providerId="ADAL" clId="{CBE3075C-ADE5-4604-BB98-7B6243A885E0}" dt="2020-02-12T12:36:36.911" v="347" actId="20577"/>
          <ac:spMkLst>
            <pc:docMk/>
            <pc:sldMk cId="4051834356" sldId="257"/>
            <ac:spMk id="3" creationId="{CFB2DC10-A33D-44BA-A739-B3DF1524E766}"/>
          </ac:spMkLst>
        </pc:spChg>
      </pc:sldChg>
      <pc:sldChg chg="modSp">
        <pc:chgData name="Eva Vermeulen" userId="39316f2a-d599-44fe-9a23-3eb8eb1b262d" providerId="ADAL" clId="{CBE3075C-ADE5-4604-BB98-7B6243A885E0}" dt="2020-02-12T12:35:13.076" v="292" actId="20577"/>
        <pc:sldMkLst>
          <pc:docMk/>
          <pc:sldMk cId="1870739623" sldId="258"/>
        </pc:sldMkLst>
        <pc:spChg chg="mod">
          <ac:chgData name="Eva Vermeulen" userId="39316f2a-d599-44fe-9a23-3eb8eb1b262d" providerId="ADAL" clId="{CBE3075C-ADE5-4604-BB98-7B6243A885E0}" dt="2020-02-12T12:30:05.667" v="42" actId="20577"/>
          <ac:spMkLst>
            <pc:docMk/>
            <pc:sldMk cId="1870739623" sldId="258"/>
            <ac:spMk id="4" creationId="{F525C8BB-6764-4B9E-B85D-346AD46AF374}"/>
          </ac:spMkLst>
        </pc:spChg>
        <pc:spChg chg="mod">
          <ac:chgData name="Eva Vermeulen" userId="39316f2a-d599-44fe-9a23-3eb8eb1b262d" providerId="ADAL" clId="{CBE3075C-ADE5-4604-BB98-7B6243A885E0}" dt="2020-02-12T12:35:13.076" v="292" actId="20577"/>
          <ac:spMkLst>
            <pc:docMk/>
            <pc:sldMk cId="1870739623" sldId="258"/>
            <ac:spMk id="5" creationId="{F556AF3C-6206-45E4-9AF3-88B2C3E96974}"/>
          </ac:spMkLst>
        </pc:spChg>
      </pc:sldChg>
      <pc:sldChg chg="addSp delSp modSp">
        <pc:chgData name="Eva Vermeulen" userId="39316f2a-d599-44fe-9a23-3eb8eb1b262d" providerId="ADAL" clId="{CBE3075C-ADE5-4604-BB98-7B6243A885E0}" dt="2020-02-11T15:47:09.544" v="22" actId="1076"/>
        <pc:sldMkLst>
          <pc:docMk/>
          <pc:sldMk cId="867092720" sldId="260"/>
        </pc:sldMkLst>
        <pc:spChg chg="del">
          <ac:chgData name="Eva Vermeulen" userId="39316f2a-d599-44fe-9a23-3eb8eb1b262d" providerId="ADAL" clId="{CBE3075C-ADE5-4604-BB98-7B6243A885E0}" dt="2020-02-11T15:45:52.173" v="0"/>
          <ac:spMkLst>
            <pc:docMk/>
            <pc:sldMk cId="867092720" sldId="260"/>
            <ac:spMk id="4" creationId="{00000000-0000-0000-0000-000000000000}"/>
          </ac:spMkLst>
        </pc:spChg>
        <pc:spChg chg="del">
          <ac:chgData name="Eva Vermeulen" userId="39316f2a-d599-44fe-9a23-3eb8eb1b262d" providerId="ADAL" clId="{CBE3075C-ADE5-4604-BB98-7B6243A885E0}" dt="2020-02-11T15:45:55.087" v="1" actId="478"/>
          <ac:spMkLst>
            <pc:docMk/>
            <pc:sldMk cId="867092720" sldId="260"/>
            <ac:spMk id="17" creationId="{00000000-0000-0000-0000-000000000000}"/>
          </ac:spMkLst>
        </pc:spChg>
        <pc:picChg chg="mod">
          <ac:chgData name="Eva Vermeulen" userId="39316f2a-d599-44fe-9a23-3eb8eb1b262d" providerId="ADAL" clId="{CBE3075C-ADE5-4604-BB98-7B6243A885E0}" dt="2020-02-11T15:46:52.915" v="14" actId="14100"/>
          <ac:picMkLst>
            <pc:docMk/>
            <pc:sldMk cId="867092720" sldId="260"/>
            <ac:picMk id="5" creationId="{1D4C89D1-ABD3-4399-BB4D-6B557C3A9106}"/>
          </ac:picMkLst>
        </pc:picChg>
        <pc:picChg chg="add mod">
          <ac:chgData name="Eva Vermeulen" userId="39316f2a-d599-44fe-9a23-3eb8eb1b262d" providerId="ADAL" clId="{CBE3075C-ADE5-4604-BB98-7B6243A885E0}" dt="2020-02-11T15:47:07.700" v="21" actId="1076"/>
          <ac:picMkLst>
            <pc:docMk/>
            <pc:sldMk cId="867092720" sldId="260"/>
            <ac:picMk id="6" creationId="{1FA82CA8-6D67-4879-BDB8-E54B76501802}"/>
          </ac:picMkLst>
        </pc:picChg>
        <pc:picChg chg="mod">
          <ac:chgData name="Eva Vermeulen" userId="39316f2a-d599-44fe-9a23-3eb8eb1b262d" providerId="ADAL" clId="{CBE3075C-ADE5-4604-BB98-7B6243A885E0}" dt="2020-02-11T15:47:09.544" v="22" actId="1076"/>
          <ac:picMkLst>
            <pc:docMk/>
            <pc:sldMk cId="867092720" sldId="260"/>
            <ac:picMk id="7" creationId="{4AC2EFE1-C50B-4E68-B93D-D624049BFE9B}"/>
          </ac:picMkLst>
        </pc:picChg>
      </pc:sldChg>
      <pc:sldChg chg="modSp add ord">
        <pc:chgData name="Eva Vermeulen" userId="39316f2a-d599-44fe-9a23-3eb8eb1b262d" providerId="ADAL" clId="{CBE3075C-ADE5-4604-BB98-7B6243A885E0}" dt="2020-02-12T13:37:53.963" v="3469" actId="20577"/>
        <pc:sldMkLst>
          <pc:docMk/>
          <pc:sldMk cId="1194305531" sldId="261"/>
        </pc:sldMkLst>
        <pc:spChg chg="mod">
          <ac:chgData name="Eva Vermeulen" userId="39316f2a-d599-44fe-9a23-3eb8eb1b262d" providerId="ADAL" clId="{CBE3075C-ADE5-4604-BB98-7B6243A885E0}" dt="2020-02-12T12:32:54.974" v="176" actId="20577"/>
          <ac:spMkLst>
            <pc:docMk/>
            <pc:sldMk cId="1194305531" sldId="261"/>
            <ac:spMk id="2" creationId="{D84EC0AA-751B-46FE-9C6C-489691780827}"/>
          </ac:spMkLst>
        </pc:spChg>
        <pc:spChg chg="mod">
          <ac:chgData name="Eva Vermeulen" userId="39316f2a-d599-44fe-9a23-3eb8eb1b262d" providerId="ADAL" clId="{CBE3075C-ADE5-4604-BB98-7B6243A885E0}" dt="2020-02-12T13:37:53.963" v="3469" actId="20577"/>
          <ac:spMkLst>
            <pc:docMk/>
            <pc:sldMk cId="1194305531" sldId="261"/>
            <ac:spMk id="3" creationId="{0B8844A9-F7D4-440D-87D0-4700FE0A4AE7}"/>
          </ac:spMkLst>
        </pc:spChg>
      </pc:sldChg>
      <pc:sldChg chg="addSp delSp modSp add mod setBg setClrOvrMap">
        <pc:chgData name="Eva Vermeulen" userId="39316f2a-d599-44fe-9a23-3eb8eb1b262d" providerId="ADAL" clId="{CBE3075C-ADE5-4604-BB98-7B6243A885E0}" dt="2020-02-12T12:44:14.309" v="764" actId="113"/>
        <pc:sldMkLst>
          <pc:docMk/>
          <pc:sldMk cId="2515014697" sldId="262"/>
        </pc:sldMkLst>
        <pc:spChg chg="mod">
          <ac:chgData name="Eva Vermeulen" userId="39316f2a-d599-44fe-9a23-3eb8eb1b262d" providerId="ADAL" clId="{CBE3075C-ADE5-4604-BB98-7B6243A885E0}" dt="2020-02-12T12:40:00.597" v="419" actId="20577"/>
          <ac:spMkLst>
            <pc:docMk/>
            <pc:sldMk cId="2515014697" sldId="262"/>
            <ac:spMk id="2" creationId="{6FBEC7AC-35F3-40CF-88C1-062BE839BC44}"/>
          </ac:spMkLst>
        </pc:spChg>
        <pc:spChg chg="mod">
          <ac:chgData name="Eva Vermeulen" userId="39316f2a-d599-44fe-9a23-3eb8eb1b262d" providerId="ADAL" clId="{CBE3075C-ADE5-4604-BB98-7B6243A885E0}" dt="2020-02-12T12:44:14.309" v="764" actId="113"/>
          <ac:spMkLst>
            <pc:docMk/>
            <pc:sldMk cId="2515014697" sldId="262"/>
            <ac:spMk id="3" creationId="{FAFA10AA-333B-46D1-8BF6-AF2A5D39EA03}"/>
          </ac:spMkLst>
        </pc:spChg>
        <pc:spChg chg="add del mod">
          <ac:chgData name="Eva Vermeulen" userId="39316f2a-d599-44fe-9a23-3eb8eb1b262d" providerId="ADAL" clId="{CBE3075C-ADE5-4604-BB98-7B6243A885E0}" dt="2020-02-12T12:39:43.412" v="413"/>
          <ac:spMkLst>
            <pc:docMk/>
            <pc:sldMk cId="2515014697" sldId="262"/>
            <ac:spMk id="4" creationId="{75FA1317-19DA-4B53-A922-6C9B4FD101E8}"/>
          </ac:spMkLst>
        </pc:spChg>
        <pc:spChg chg="add del">
          <ac:chgData name="Eva Vermeulen" userId="39316f2a-d599-44fe-9a23-3eb8eb1b262d" providerId="ADAL" clId="{CBE3075C-ADE5-4604-BB98-7B6243A885E0}" dt="2020-02-12T12:39:50.993" v="418" actId="26606"/>
          <ac:spMkLst>
            <pc:docMk/>
            <pc:sldMk cId="2515014697" sldId="262"/>
            <ac:spMk id="10" creationId="{DD651B61-325E-4E73-8445-38B0DE8AAAB6}"/>
          </ac:spMkLst>
        </pc:spChg>
        <pc:spChg chg="add del">
          <ac:chgData name="Eva Vermeulen" userId="39316f2a-d599-44fe-9a23-3eb8eb1b262d" providerId="ADAL" clId="{CBE3075C-ADE5-4604-BB98-7B6243A885E0}" dt="2020-02-12T12:39:50.993" v="418" actId="26606"/>
          <ac:spMkLst>
            <pc:docMk/>
            <pc:sldMk cId="2515014697" sldId="262"/>
            <ac:spMk id="12" creationId="{B42E5253-D3AC-4AC2-B766-8B34F13C2F5E}"/>
          </ac:spMkLst>
        </pc:spChg>
        <pc:spChg chg="add del">
          <ac:chgData name="Eva Vermeulen" userId="39316f2a-d599-44fe-9a23-3eb8eb1b262d" providerId="ADAL" clId="{CBE3075C-ADE5-4604-BB98-7B6243A885E0}" dt="2020-02-12T12:39:50.993" v="418" actId="26606"/>
          <ac:spMkLst>
            <pc:docMk/>
            <pc:sldMk cId="2515014697" sldId="262"/>
            <ac:spMk id="14" creationId="{10AE8D57-436A-4073-9A75-15BB5949F8B4}"/>
          </ac:spMkLst>
        </pc:spChg>
        <pc:spChg chg="add del">
          <ac:chgData name="Eva Vermeulen" userId="39316f2a-d599-44fe-9a23-3eb8eb1b262d" providerId="ADAL" clId="{CBE3075C-ADE5-4604-BB98-7B6243A885E0}" dt="2020-02-12T12:39:50.993" v="418" actId="26606"/>
          <ac:spMkLst>
            <pc:docMk/>
            <pc:sldMk cId="2515014697" sldId="262"/>
            <ac:spMk id="16" creationId="{E9751CB9-7B25-4EB8-9A6F-82F822549F12}"/>
          </ac:spMkLst>
        </pc:spChg>
        <pc:spChg chg="add del">
          <ac:chgData name="Eva Vermeulen" userId="39316f2a-d599-44fe-9a23-3eb8eb1b262d" providerId="ADAL" clId="{CBE3075C-ADE5-4604-BB98-7B6243A885E0}" dt="2020-02-12T12:39:50.993" v="418" actId="26606"/>
          <ac:spMkLst>
            <pc:docMk/>
            <pc:sldMk cId="2515014697" sldId="262"/>
            <ac:spMk id="18" creationId="{E1317383-CF3B-4B02-9512-BECBEF6362A4}"/>
          </ac:spMkLst>
        </pc:spChg>
        <pc:spChg chg="add del">
          <ac:chgData name="Eva Vermeulen" userId="39316f2a-d599-44fe-9a23-3eb8eb1b262d" providerId="ADAL" clId="{CBE3075C-ADE5-4604-BB98-7B6243A885E0}" dt="2020-02-12T12:39:50.993" v="418" actId="26606"/>
          <ac:spMkLst>
            <pc:docMk/>
            <pc:sldMk cId="2515014697" sldId="262"/>
            <ac:spMk id="20" creationId="{B1D4C7A0-6DF2-4F2D-A45D-F111582974C7}"/>
          </ac:spMkLst>
        </pc:spChg>
        <pc:spChg chg="add del">
          <ac:chgData name="Eva Vermeulen" userId="39316f2a-d599-44fe-9a23-3eb8eb1b262d" providerId="ADAL" clId="{CBE3075C-ADE5-4604-BB98-7B6243A885E0}" dt="2020-02-12T12:39:50.993" v="418" actId="26606"/>
          <ac:spMkLst>
            <pc:docMk/>
            <pc:sldMk cId="2515014697" sldId="262"/>
            <ac:spMk id="22" creationId="{DBF3943D-BCB6-4B31-809D-A005686483B4}"/>
          </ac:spMkLst>
        </pc:spChg>
        <pc:spChg chg="add del">
          <ac:chgData name="Eva Vermeulen" userId="39316f2a-d599-44fe-9a23-3eb8eb1b262d" providerId="ADAL" clId="{CBE3075C-ADE5-4604-BB98-7B6243A885E0}" dt="2020-02-12T12:39:50.993" v="418" actId="26606"/>
          <ac:spMkLst>
            <pc:docMk/>
            <pc:sldMk cId="2515014697" sldId="262"/>
            <ac:spMk id="24" creationId="{39373A6F-2E1F-4613-8E1D-D68057D29F31}"/>
          </ac:spMkLst>
        </pc:spChg>
        <pc:picChg chg="add mod">
          <ac:chgData name="Eva Vermeulen" userId="39316f2a-d599-44fe-9a23-3eb8eb1b262d" providerId="ADAL" clId="{CBE3075C-ADE5-4604-BB98-7B6243A885E0}" dt="2020-02-12T12:40:09.589" v="422" actId="14100"/>
          <ac:picMkLst>
            <pc:docMk/>
            <pc:sldMk cId="2515014697" sldId="262"/>
            <ac:picMk id="5" creationId="{9E56AB14-97EF-48C9-98AE-53FA739FDF6F}"/>
          </ac:picMkLst>
        </pc:picChg>
      </pc:sldChg>
      <pc:sldChg chg="modSp add">
        <pc:chgData name="Eva Vermeulen" userId="39316f2a-d599-44fe-9a23-3eb8eb1b262d" providerId="ADAL" clId="{CBE3075C-ADE5-4604-BB98-7B6243A885E0}" dt="2020-02-12T12:37:37.348" v="411" actId="20577"/>
        <pc:sldMkLst>
          <pc:docMk/>
          <pc:sldMk cId="110218257" sldId="263"/>
        </pc:sldMkLst>
        <pc:spChg chg="mod">
          <ac:chgData name="Eva Vermeulen" userId="39316f2a-d599-44fe-9a23-3eb8eb1b262d" providerId="ADAL" clId="{CBE3075C-ADE5-4604-BB98-7B6243A885E0}" dt="2020-02-12T12:35:45.530" v="325" actId="20577"/>
          <ac:spMkLst>
            <pc:docMk/>
            <pc:sldMk cId="110218257" sldId="263"/>
            <ac:spMk id="2" creationId="{D7AD59A1-6EB6-4711-A72A-09C32FFAF09B}"/>
          </ac:spMkLst>
        </pc:spChg>
        <pc:spChg chg="mod">
          <ac:chgData name="Eva Vermeulen" userId="39316f2a-d599-44fe-9a23-3eb8eb1b262d" providerId="ADAL" clId="{CBE3075C-ADE5-4604-BB98-7B6243A885E0}" dt="2020-02-12T12:37:37.348" v="411" actId="20577"/>
          <ac:spMkLst>
            <pc:docMk/>
            <pc:sldMk cId="110218257" sldId="263"/>
            <ac:spMk id="3" creationId="{0F783CF0-2335-47DB-B3C2-9A72EB93AE13}"/>
          </ac:spMkLst>
        </pc:spChg>
      </pc:sldChg>
      <pc:sldChg chg="addSp delSp modSp add del mod setBg">
        <pc:chgData name="Eva Vermeulen" userId="39316f2a-d599-44fe-9a23-3eb8eb1b262d" providerId="ADAL" clId="{CBE3075C-ADE5-4604-BB98-7B6243A885E0}" dt="2020-02-12T13:36:49.554" v="3408" actId="6549"/>
        <pc:sldMkLst>
          <pc:docMk/>
          <pc:sldMk cId="3358796246" sldId="264"/>
        </pc:sldMkLst>
        <pc:spChg chg="mod">
          <ac:chgData name="Eva Vermeulen" userId="39316f2a-d599-44fe-9a23-3eb8eb1b262d" providerId="ADAL" clId="{CBE3075C-ADE5-4604-BB98-7B6243A885E0}" dt="2020-02-12T13:36:49.554" v="3408" actId="6549"/>
          <ac:spMkLst>
            <pc:docMk/>
            <pc:sldMk cId="3358796246" sldId="264"/>
            <ac:spMk id="2" creationId="{3EF091DA-AEA0-46A0-8623-23AF2A958D9D}"/>
          </ac:spMkLst>
        </pc:spChg>
        <pc:spChg chg="mod">
          <ac:chgData name="Eva Vermeulen" userId="39316f2a-d599-44fe-9a23-3eb8eb1b262d" providerId="ADAL" clId="{CBE3075C-ADE5-4604-BB98-7B6243A885E0}" dt="2020-02-12T13:36:28.458" v="3390" actId="26606"/>
          <ac:spMkLst>
            <pc:docMk/>
            <pc:sldMk cId="3358796246" sldId="264"/>
            <ac:spMk id="3" creationId="{814DA209-43D5-41F9-8767-E120A46F2752}"/>
          </ac:spMkLst>
        </pc:spChg>
        <pc:spChg chg="add del mod">
          <ac:chgData name="Eva Vermeulen" userId="39316f2a-d599-44fe-9a23-3eb8eb1b262d" providerId="ADAL" clId="{CBE3075C-ADE5-4604-BB98-7B6243A885E0}" dt="2020-02-12T13:36:24.523" v="3389"/>
          <ac:spMkLst>
            <pc:docMk/>
            <pc:sldMk cId="3358796246" sldId="264"/>
            <ac:spMk id="4" creationId="{365BC859-6288-47A0-9586-93FBE2073E8A}"/>
          </ac:spMkLst>
        </pc:spChg>
        <pc:spChg chg="add">
          <ac:chgData name="Eva Vermeulen" userId="39316f2a-d599-44fe-9a23-3eb8eb1b262d" providerId="ADAL" clId="{CBE3075C-ADE5-4604-BB98-7B6243A885E0}" dt="2020-02-12T13:36:28.458" v="3390" actId="26606"/>
          <ac:spMkLst>
            <pc:docMk/>
            <pc:sldMk cId="3358796246" sldId="264"/>
            <ac:spMk id="10" creationId="{DD651B61-325E-4E73-8445-38B0DE8AAAB6}"/>
          </ac:spMkLst>
        </pc:spChg>
        <pc:spChg chg="add">
          <ac:chgData name="Eva Vermeulen" userId="39316f2a-d599-44fe-9a23-3eb8eb1b262d" providerId="ADAL" clId="{CBE3075C-ADE5-4604-BB98-7B6243A885E0}" dt="2020-02-12T13:36:28.458" v="3390" actId="26606"/>
          <ac:spMkLst>
            <pc:docMk/>
            <pc:sldMk cId="3358796246" sldId="264"/>
            <ac:spMk id="12" creationId="{B42E5253-D3AC-4AC2-B766-8B34F13C2F5E}"/>
          </ac:spMkLst>
        </pc:spChg>
        <pc:spChg chg="add">
          <ac:chgData name="Eva Vermeulen" userId="39316f2a-d599-44fe-9a23-3eb8eb1b262d" providerId="ADAL" clId="{CBE3075C-ADE5-4604-BB98-7B6243A885E0}" dt="2020-02-12T13:36:28.458" v="3390" actId="26606"/>
          <ac:spMkLst>
            <pc:docMk/>
            <pc:sldMk cId="3358796246" sldId="264"/>
            <ac:spMk id="14" creationId="{10AE8D57-436A-4073-9A75-15BB5949F8B4}"/>
          </ac:spMkLst>
        </pc:spChg>
        <pc:spChg chg="add">
          <ac:chgData name="Eva Vermeulen" userId="39316f2a-d599-44fe-9a23-3eb8eb1b262d" providerId="ADAL" clId="{CBE3075C-ADE5-4604-BB98-7B6243A885E0}" dt="2020-02-12T13:36:28.458" v="3390" actId="26606"/>
          <ac:spMkLst>
            <pc:docMk/>
            <pc:sldMk cId="3358796246" sldId="264"/>
            <ac:spMk id="16" creationId="{E2852671-8EB6-4EAF-8AF8-65CF3FD66456}"/>
          </ac:spMkLst>
        </pc:spChg>
        <pc:spChg chg="add">
          <ac:chgData name="Eva Vermeulen" userId="39316f2a-d599-44fe-9a23-3eb8eb1b262d" providerId="ADAL" clId="{CBE3075C-ADE5-4604-BB98-7B6243A885E0}" dt="2020-02-12T13:36:28.458" v="3390" actId="26606"/>
          <ac:spMkLst>
            <pc:docMk/>
            <pc:sldMk cId="3358796246" sldId="264"/>
            <ac:spMk id="18" creationId="{26B4480E-B7FF-4481-890E-043A69AE6FE2}"/>
          </ac:spMkLst>
        </pc:spChg>
        <pc:grpChg chg="add">
          <ac:chgData name="Eva Vermeulen" userId="39316f2a-d599-44fe-9a23-3eb8eb1b262d" providerId="ADAL" clId="{CBE3075C-ADE5-4604-BB98-7B6243A885E0}" dt="2020-02-12T13:36:28.458" v="3390" actId="26606"/>
          <ac:grpSpMkLst>
            <pc:docMk/>
            <pc:sldMk cId="3358796246" sldId="264"/>
            <ac:grpSpMk id="20" creationId="{79394E1F-0B5F-497D-B2A6-8383A2A54834}"/>
          </ac:grpSpMkLst>
        </pc:grpChg>
        <pc:picChg chg="add mod">
          <ac:chgData name="Eva Vermeulen" userId="39316f2a-d599-44fe-9a23-3eb8eb1b262d" providerId="ADAL" clId="{CBE3075C-ADE5-4604-BB98-7B6243A885E0}" dt="2020-02-12T13:36:28.458" v="3390" actId="26606"/>
          <ac:picMkLst>
            <pc:docMk/>
            <pc:sldMk cId="3358796246" sldId="264"/>
            <ac:picMk id="5" creationId="{DE938C22-FC3D-4C80-AA4A-EBBE4C199C04}"/>
          </ac:picMkLst>
        </pc:picChg>
      </pc:sldChg>
      <pc:sldChg chg="addSp modSp add">
        <pc:chgData name="Eva Vermeulen" userId="39316f2a-d599-44fe-9a23-3eb8eb1b262d" providerId="ADAL" clId="{CBE3075C-ADE5-4604-BB98-7B6243A885E0}" dt="2020-02-12T13:08:32.087" v="2429" actId="1076"/>
        <pc:sldMkLst>
          <pc:docMk/>
          <pc:sldMk cId="857608098" sldId="265"/>
        </pc:sldMkLst>
        <pc:spChg chg="mod">
          <ac:chgData name="Eva Vermeulen" userId="39316f2a-d599-44fe-9a23-3eb8eb1b262d" providerId="ADAL" clId="{CBE3075C-ADE5-4604-BB98-7B6243A885E0}" dt="2020-02-12T12:44:57.077" v="826" actId="20577"/>
          <ac:spMkLst>
            <pc:docMk/>
            <pc:sldMk cId="857608098" sldId="265"/>
            <ac:spMk id="2" creationId="{62BB05EF-EF0E-4194-A7A7-76C07701AE36}"/>
          </ac:spMkLst>
        </pc:spChg>
        <pc:spChg chg="mod">
          <ac:chgData name="Eva Vermeulen" userId="39316f2a-d599-44fe-9a23-3eb8eb1b262d" providerId="ADAL" clId="{CBE3075C-ADE5-4604-BB98-7B6243A885E0}" dt="2020-02-12T13:06:49.851" v="2350" actId="255"/>
          <ac:spMkLst>
            <pc:docMk/>
            <pc:sldMk cId="857608098" sldId="265"/>
            <ac:spMk id="3" creationId="{C78A0B5D-0E60-42D9-9A56-2A793DB53654}"/>
          </ac:spMkLst>
        </pc:spChg>
        <pc:spChg chg="add mod">
          <ac:chgData name="Eva Vermeulen" userId="39316f2a-d599-44fe-9a23-3eb8eb1b262d" providerId="ADAL" clId="{CBE3075C-ADE5-4604-BB98-7B6243A885E0}" dt="2020-02-12T13:08:27.439" v="2427" actId="255"/>
          <ac:spMkLst>
            <pc:docMk/>
            <pc:sldMk cId="857608098" sldId="265"/>
            <ac:spMk id="4" creationId="{6EA957F9-5B53-439F-9FBF-EF5788B4DDA8}"/>
          </ac:spMkLst>
        </pc:spChg>
        <pc:picChg chg="add mod">
          <ac:chgData name="Eva Vermeulen" userId="39316f2a-d599-44fe-9a23-3eb8eb1b262d" providerId="ADAL" clId="{CBE3075C-ADE5-4604-BB98-7B6243A885E0}" dt="2020-02-12T13:08:32.087" v="2429" actId="1076"/>
          <ac:picMkLst>
            <pc:docMk/>
            <pc:sldMk cId="857608098" sldId="265"/>
            <ac:picMk id="5" creationId="{3759CD6C-37B0-45E6-B712-06687C1E9FD5}"/>
          </ac:picMkLst>
        </pc:picChg>
      </pc:sldChg>
      <pc:sldChg chg="addSp delSp modSp add">
        <pc:chgData name="Eva Vermeulen" userId="39316f2a-d599-44fe-9a23-3eb8eb1b262d" providerId="ADAL" clId="{CBE3075C-ADE5-4604-BB98-7B6243A885E0}" dt="2020-02-12T12:55:28.254" v="1753" actId="14100"/>
        <pc:sldMkLst>
          <pc:docMk/>
          <pc:sldMk cId="3921124169" sldId="266"/>
        </pc:sldMkLst>
        <pc:spChg chg="mod">
          <ac:chgData name="Eva Vermeulen" userId="39316f2a-d599-44fe-9a23-3eb8eb1b262d" providerId="ADAL" clId="{CBE3075C-ADE5-4604-BB98-7B6243A885E0}" dt="2020-02-12T12:52:29.601" v="1612"/>
          <ac:spMkLst>
            <pc:docMk/>
            <pc:sldMk cId="3921124169" sldId="266"/>
            <ac:spMk id="2" creationId="{C4BDE4E4-1CD3-4AFD-9DCD-9232D5101F4D}"/>
          </ac:spMkLst>
        </pc:spChg>
        <pc:spChg chg="del">
          <ac:chgData name="Eva Vermeulen" userId="39316f2a-d599-44fe-9a23-3eb8eb1b262d" providerId="ADAL" clId="{CBE3075C-ADE5-4604-BB98-7B6243A885E0}" dt="2020-02-12T12:54:07.452" v="1613"/>
          <ac:spMkLst>
            <pc:docMk/>
            <pc:sldMk cId="3921124169" sldId="266"/>
            <ac:spMk id="3" creationId="{944F0529-4E7C-4A63-9A2B-2E50AFFA1D57}"/>
          </ac:spMkLst>
        </pc:spChg>
        <pc:spChg chg="add mod">
          <ac:chgData name="Eva Vermeulen" userId="39316f2a-d599-44fe-9a23-3eb8eb1b262d" providerId="ADAL" clId="{CBE3075C-ADE5-4604-BB98-7B6243A885E0}" dt="2020-02-12T12:55:14.590" v="1751" actId="20577"/>
          <ac:spMkLst>
            <pc:docMk/>
            <pc:sldMk cId="3921124169" sldId="266"/>
            <ac:spMk id="4" creationId="{38748EF5-5491-4773-9975-7A3292874C9D}"/>
          </ac:spMkLst>
        </pc:spChg>
        <pc:spChg chg="add del mod">
          <ac:chgData name="Eva Vermeulen" userId="39316f2a-d599-44fe-9a23-3eb8eb1b262d" providerId="ADAL" clId="{CBE3075C-ADE5-4604-BB98-7B6243A885E0}" dt="2020-02-12T12:54:09.575" v="1614"/>
          <ac:spMkLst>
            <pc:docMk/>
            <pc:sldMk cId="3921124169" sldId="266"/>
            <ac:spMk id="5" creationId="{20F5E587-15FE-4B57-82B4-4E206A1E91F4}"/>
          </ac:spMkLst>
        </pc:spChg>
        <pc:picChg chg="add mod modCrop">
          <ac:chgData name="Eva Vermeulen" userId="39316f2a-d599-44fe-9a23-3eb8eb1b262d" providerId="ADAL" clId="{CBE3075C-ADE5-4604-BB98-7B6243A885E0}" dt="2020-02-12T12:55:28.254" v="1753" actId="14100"/>
          <ac:picMkLst>
            <pc:docMk/>
            <pc:sldMk cId="3921124169" sldId="266"/>
            <ac:picMk id="6" creationId="{FBAA28CC-C732-498B-9446-F688080E29D2}"/>
          </ac:picMkLst>
        </pc:picChg>
      </pc:sldChg>
      <pc:sldChg chg="addSp delSp modSp add mod setBg setClrOvrMap">
        <pc:chgData name="Eva Vermeulen" userId="39316f2a-d599-44fe-9a23-3eb8eb1b262d" providerId="ADAL" clId="{CBE3075C-ADE5-4604-BB98-7B6243A885E0}" dt="2020-02-12T13:09:00.430" v="2432" actId="26606"/>
        <pc:sldMkLst>
          <pc:docMk/>
          <pc:sldMk cId="868221341" sldId="267"/>
        </pc:sldMkLst>
        <pc:spChg chg="del">
          <ac:chgData name="Eva Vermeulen" userId="39316f2a-d599-44fe-9a23-3eb8eb1b262d" providerId="ADAL" clId="{CBE3075C-ADE5-4604-BB98-7B6243A885E0}" dt="2020-02-12T12:56:18.409" v="1755"/>
          <ac:spMkLst>
            <pc:docMk/>
            <pc:sldMk cId="868221341" sldId="267"/>
            <ac:spMk id="2" creationId="{61405255-3580-4A51-9CD0-299235E0F40B}"/>
          </ac:spMkLst>
        </pc:spChg>
        <pc:spChg chg="del">
          <ac:chgData name="Eva Vermeulen" userId="39316f2a-d599-44fe-9a23-3eb8eb1b262d" providerId="ADAL" clId="{CBE3075C-ADE5-4604-BB98-7B6243A885E0}" dt="2020-02-12T12:56:18.409" v="1755"/>
          <ac:spMkLst>
            <pc:docMk/>
            <pc:sldMk cId="868221341" sldId="267"/>
            <ac:spMk id="3" creationId="{0FD9CCB9-C61E-48A6-89DA-1952BA1D2324}"/>
          </ac:spMkLst>
        </pc:spChg>
        <pc:spChg chg="add mod">
          <ac:chgData name="Eva Vermeulen" userId="39316f2a-d599-44fe-9a23-3eb8eb1b262d" providerId="ADAL" clId="{CBE3075C-ADE5-4604-BB98-7B6243A885E0}" dt="2020-02-12T13:09:00.430" v="2432" actId="26606"/>
          <ac:spMkLst>
            <pc:docMk/>
            <pc:sldMk cId="868221341" sldId="267"/>
            <ac:spMk id="4" creationId="{E63233A3-5A4E-47EC-844D-4EA295C622C2}"/>
          </ac:spMkLst>
        </pc:spChg>
        <pc:spChg chg="add mod">
          <ac:chgData name="Eva Vermeulen" userId="39316f2a-d599-44fe-9a23-3eb8eb1b262d" providerId="ADAL" clId="{CBE3075C-ADE5-4604-BB98-7B6243A885E0}" dt="2020-02-12T13:09:00.430" v="2432" actId="26606"/>
          <ac:spMkLst>
            <pc:docMk/>
            <pc:sldMk cId="868221341" sldId="267"/>
            <ac:spMk id="5" creationId="{07D8E0EF-4C04-4D59-B63A-A59B6A8313DE}"/>
          </ac:spMkLst>
        </pc:spChg>
        <pc:spChg chg="add del mod">
          <ac:chgData name="Eva Vermeulen" userId="39316f2a-d599-44fe-9a23-3eb8eb1b262d" providerId="ADAL" clId="{CBE3075C-ADE5-4604-BB98-7B6243A885E0}" dt="2020-02-12T13:01:40.049" v="2013"/>
          <ac:spMkLst>
            <pc:docMk/>
            <pc:sldMk cId="868221341" sldId="267"/>
            <ac:spMk id="6" creationId="{ABB47011-963E-4E62-8788-411A7095E7C2}"/>
          </ac:spMkLst>
        </pc:spChg>
        <pc:spChg chg="add del mod">
          <ac:chgData name="Eva Vermeulen" userId="39316f2a-d599-44fe-9a23-3eb8eb1b262d" providerId="ADAL" clId="{CBE3075C-ADE5-4604-BB98-7B6243A885E0}" dt="2020-02-12T13:08:54.469" v="2431"/>
          <ac:spMkLst>
            <pc:docMk/>
            <pc:sldMk cId="868221341" sldId="267"/>
            <ac:spMk id="10" creationId="{8462D1D5-F67D-44B5-8F87-EFE93FBEA233}"/>
          </ac:spMkLst>
        </pc:spChg>
        <pc:spChg chg="add del">
          <ac:chgData name="Eva Vermeulen" userId="39316f2a-d599-44fe-9a23-3eb8eb1b262d" providerId="ADAL" clId="{CBE3075C-ADE5-4604-BB98-7B6243A885E0}" dt="2020-02-12T13:01:46.570" v="2015" actId="26606"/>
          <ac:spMkLst>
            <pc:docMk/>
            <pc:sldMk cId="868221341" sldId="267"/>
            <ac:spMk id="13" creationId="{DD651B61-325E-4E73-8445-38B0DE8AAAB6}"/>
          </ac:spMkLst>
        </pc:spChg>
        <pc:spChg chg="add">
          <ac:chgData name="Eva Vermeulen" userId="39316f2a-d599-44fe-9a23-3eb8eb1b262d" providerId="ADAL" clId="{CBE3075C-ADE5-4604-BB98-7B6243A885E0}" dt="2020-02-12T13:09:00.430" v="2432" actId="26606"/>
          <ac:spMkLst>
            <pc:docMk/>
            <pc:sldMk cId="868221341" sldId="267"/>
            <ac:spMk id="14" creationId="{E6C8E6EB-4C59-429B-97E4-72A058CFC4FB}"/>
          </ac:spMkLst>
        </pc:spChg>
        <pc:spChg chg="add del">
          <ac:chgData name="Eva Vermeulen" userId="39316f2a-d599-44fe-9a23-3eb8eb1b262d" providerId="ADAL" clId="{CBE3075C-ADE5-4604-BB98-7B6243A885E0}" dt="2020-02-12T13:01:46.570" v="2015" actId="26606"/>
          <ac:spMkLst>
            <pc:docMk/>
            <pc:sldMk cId="868221341" sldId="267"/>
            <ac:spMk id="15" creationId="{B42E5253-D3AC-4AC2-B766-8B34F13C2F5E}"/>
          </ac:spMkLst>
        </pc:spChg>
        <pc:spChg chg="add">
          <ac:chgData name="Eva Vermeulen" userId="39316f2a-d599-44fe-9a23-3eb8eb1b262d" providerId="ADAL" clId="{CBE3075C-ADE5-4604-BB98-7B6243A885E0}" dt="2020-02-12T13:09:00.430" v="2432" actId="26606"/>
          <ac:spMkLst>
            <pc:docMk/>
            <pc:sldMk cId="868221341" sldId="267"/>
            <ac:spMk id="16" creationId="{B5B90362-AFCC-46A9-B41C-A257A8C5B314}"/>
          </ac:spMkLst>
        </pc:spChg>
        <pc:spChg chg="add del">
          <ac:chgData name="Eva Vermeulen" userId="39316f2a-d599-44fe-9a23-3eb8eb1b262d" providerId="ADAL" clId="{CBE3075C-ADE5-4604-BB98-7B6243A885E0}" dt="2020-02-12T13:01:46.570" v="2015" actId="26606"/>
          <ac:spMkLst>
            <pc:docMk/>
            <pc:sldMk cId="868221341" sldId="267"/>
            <ac:spMk id="17" creationId="{10AE8D57-436A-4073-9A75-15BB5949F8B4}"/>
          </ac:spMkLst>
        </pc:spChg>
        <pc:spChg chg="add">
          <ac:chgData name="Eva Vermeulen" userId="39316f2a-d599-44fe-9a23-3eb8eb1b262d" providerId="ADAL" clId="{CBE3075C-ADE5-4604-BB98-7B6243A885E0}" dt="2020-02-12T13:09:00.430" v="2432" actId="26606"/>
          <ac:spMkLst>
            <pc:docMk/>
            <pc:sldMk cId="868221341" sldId="267"/>
            <ac:spMk id="18" creationId="{F71EF7F1-38BA-471D-8CD4-2A9AE8E35527}"/>
          </ac:spMkLst>
        </pc:spChg>
        <pc:spChg chg="add del">
          <ac:chgData name="Eva Vermeulen" userId="39316f2a-d599-44fe-9a23-3eb8eb1b262d" providerId="ADAL" clId="{CBE3075C-ADE5-4604-BB98-7B6243A885E0}" dt="2020-02-12T13:01:46.570" v="2015" actId="26606"/>
          <ac:spMkLst>
            <pc:docMk/>
            <pc:sldMk cId="868221341" sldId="267"/>
            <ac:spMk id="19" creationId="{E9751CB9-7B25-4EB8-9A6F-82F822549F12}"/>
          </ac:spMkLst>
        </pc:spChg>
        <pc:spChg chg="add">
          <ac:chgData name="Eva Vermeulen" userId="39316f2a-d599-44fe-9a23-3eb8eb1b262d" providerId="ADAL" clId="{CBE3075C-ADE5-4604-BB98-7B6243A885E0}" dt="2020-02-12T13:09:00.430" v="2432" actId="26606"/>
          <ac:spMkLst>
            <pc:docMk/>
            <pc:sldMk cId="868221341" sldId="267"/>
            <ac:spMk id="20" creationId="{1BB56EB9-078F-4952-AC1F-149C7A0AE4D5}"/>
          </ac:spMkLst>
        </pc:spChg>
        <pc:spChg chg="add del">
          <ac:chgData name="Eva Vermeulen" userId="39316f2a-d599-44fe-9a23-3eb8eb1b262d" providerId="ADAL" clId="{CBE3075C-ADE5-4604-BB98-7B6243A885E0}" dt="2020-02-12T13:01:46.570" v="2015" actId="26606"/>
          <ac:spMkLst>
            <pc:docMk/>
            <pc:sldMk cId="868221341" sldId="267"/>
            <ac:spMk id="21" creationId="{E1317383-CF3B-4B02-9512-BECBEF6362A4}"/>
          </ac:spMkLst>
        </pc:spChg>
        <pc:spChg chg="add">
          <ac:chgData name="Eva Vermeulen" userId="39316f2a-d599-44fe-9a23-3eb8eb1b262d" providerId="ADAL" clId="{CBE3075C-ADE5-4604-BB98-7B6243A885E0}" dt="2020-02-12T13:09:00.430" v="2432" actId="26606"/>
          <ac:spMkLst>
            <pc:docMk/>
            <pc:sldMk cId="868221341" sldId="267"/>
            <ac:spMk id="22" creationId="{D3772EE4-ED5E-4D3A-A306-B22CF866786D}"/>
          </ac:spMkLst>
        </pc:spChg>
        <pc:spChg chg="add del">
          <ac:chgData name="Eva Vermeulen" userId="39316f2a-d599-44fe-9a23-3eb8eb1b262d" providerId="ADAL" clId="{CBE3075C-ADE5-4604-BB98-7B6243A885E0}" dt="2020-02-12T13:01:46.570" v="2015" actId="26606"/>
          <ac:spMkLst>
            <pc:docMk/>
            <pc:sldMk cId="868221341" sldId="267"/>
            <ac:spMk id="23" creationId="{B1D4C7A0-6DF2-4F2D-A45D-F111582974C7}"/>
          </ac:spMkLst>
        </pc:spChg>
        <pc:spChg chg="add">
          <ac:chgData name="Eva Vermeulen" userId="39316f2a-d599-44fe-9a23-3eb8eb1b262d" providerId="ADAL" clId="{CBE3075C-ADE5-4604-BB98-7B6243A885E0}" dt="2020-02-12T13:09:00.430" v="2432" actId="26606"/>
          <ac:spMkLst>
            <pc:docMk/>
            <pc:sldMk cId="868221341" sldId="267"/>
            <ac:spMk id="24" creationId="{10058680-D07C-4893-B2B7-91543F18AB32}"/>
          </ac:spMkLst>
        </pc:spChg>
        <pc:spChg chg="add del">
          <ac:chgData name="Eva Vermeulen" userId="39316f2a-d599-44fe-9a23-3eb8eb1b262d" providerId="ADAL" clId="{CBE3075C-ADE5-4604-BB98-7B6243A885E0}" dt="2020-02-12T13:01:46.570" v="2015" actId="26606"/>
          <ac:spMkLst>
            <pc:docMk/>
            <pc:sldMk cId="868221341" sldId="267"/>
            <ac:spMk id="25" creationId="{DBF3943D-BCB6-4B31-809D-A005686483B4}"/>
          </ac:spMkLst>
        </pc:spChg>
        <pc:spChg chg="add del">
          <ac:chgData name="Eva Vermeulen" userId="39316f2a-d599-44fe-9a23-3eb8eb1b262d" providerId="ADAL" clId="{CBE3075C-ADE5-4604-BB98-7B6243A885E0}" dt="2020-02-12T13:01:46.570" v="2015" actId="26606"/>
          <ac:spMkLst>
            <pc:docMk/>
            <pc:sldMk cId="868221341" sldId="267"/>
            <ac:spMk id="27" creationId="{39373A6F-2E1F-4613-8E1D-D68057D29F31}"/>
          </ac:spMkLst>
        </pc:spChg>
        <pc:spChg chg="add">
          <ac:chgData name="Eva Vermeulen" userId="39316f2a-d599-44fe-9a23-3eb8eb1b262d" providerId="ADAL" clId="{CBE3075C-ADE5-4604-BB98-7B6243A885E0}" dt="2020-02-12T13:09:00.430" v="2432" actId="26606"/>
          <ac:spMkLst>
            <pc:docMk/>
            <pc:sldMk cId="868221341" sldId="267"/>
            <ac:spMk id="29" creationId="{7B42427A-0A1F-4A55-8705-D9179F1E0CFB}"/>
          </ac:spMkLst>
        </pc:spChg>
        <pc:spChg chg="add">
          <ac:chgData name="Eva Vermeulen" userId="39316f2a-d599-44fe-9a23-3eb8eb1b262d" providerId="ADAL" clId="{CBE3075C-ADE5-4604-BB98-7B6243A885E0}" dt="2020-02-12T13:09:00.430" v="2432" actId="26606"/>
          <ac:spMkLst>
            <pc:docMk/>
            <pc:sldMk cId="868221341" sldId="267"/>
            <ac:spMk id="31" creationId="{EE54A6FE-D8CB-48A3-900B-053D4EBD3B85}"/>
          </ac:spMkLst>
        </pc:spChg>
        <pc:picChg chg="add del mod">
          <ac:chgData name="Eva Vermeulen" userId="39316f2a-d599-44fe-9a23-3eb8eb1b262d" providerId="ADAL" clId="{CBE3075C-ADE5-4604-BB98-7B6243A885E0}" dt="2020-02-12T13:08:39.239" v="2430" actId="478"/>
          <ac:picMkLst>
            <pc:docMk/>
            <pc:sldMk cId="868221341" sldId="267"/>
            <ac:picMk id="8" creationId="{72B27363-05F0-4303-90E3-693A210A4283}"/>
          </ac:picMkLst>
        </pc:picChg>
        <pc:picChg chg="add mod">
          <ac:chgData name="Eva Vermeulen" userId="39316f2a-d599-44fe-9a23-3eb8eb1b262d" providerId="ADAL" clId="{CBE3075C-ADE5-4604-BB98-7B6243A885E0}" dt="2020-02-12T13:09:00.430" v="2432" actId="26606"/>
          <ac:picMkLst>
            <pc:docMk/>
            <pc:sldMk cId="868221341" sldId="267"/>
            <ac:picMk id="12" creationId="{72E20385-8294-4047-87EC-78219D89BE2E}"/>
          </ac:picMkLst>
        </pc:picChg>
      </pc:sldChg>
      <pc:sldChg chg="addSp delSp modSp add">
        <pc:chgData name="Eva Vermeulen" userId="39316f2a-d599-44fe-9a23-3eb8eb1b262d" providerId="ADAL" clId="{CBE3075C-ADE5-4604-BB98-7B6243A885E0}" dt="2020-02-12T13:05:25.623" v="2312" actId="20577"/>
        <pc:sldMkLst>
          <pc:docMk/>
          <pc:sldMk cId="3770957629" sldId="268"/>
        </pc:sldMkLst>
        <pc:spChg chg="mod">
          <ac:chgData name="Eva Vermeulen" userId="39316f2a-d599-44fe-9a23-3eb8eb1b262d" providerId="ADAL" clId="{CBE3075C-ADE5-4604-BB98-7B6243A885E0}" dt="2020-02-12T13:02:22.710" v="2042" actId="20577"/>
          <ac:spMkLst>
            <pc:docMk/>
            <pc:sldMk cId="3770957629" sldId="268"/>
            <ac:spMk id="2" creationId="{8C0F4395-9692-48D1-9E91-FB5C4EA10D5F}"/>
          </ac:spMkLst>
        </pc:spChg>
        <pc:spChg chg="mod">
          <ac:chgData name="Eva Vermeulen" userId="39316f2a-d599-44fe-9a23-3eb8eb1b262d" providerId="ADAL" clId="{CBE3075C-ADE5-4604-BB98-7B6243A885E0}" dt="2020-02-12T13:05:25.623" v="2312" actId="20577"/>
          <ac:spMkLst>
            <pc:docMk/>
            <pc:sldMk cId="3770957629" sldId="268"/>
            <ac:spMk id="3" creationId="{5BD73141-E907-4CD5-A08C-9BC854FF8458}"/>
          </ac:spMkLst>
        </pc:spChg>
        <pc:spChg chg="del">
          <ac:chgData name="Eva Vermeulen" userId="39316f2a-d599-44fe-9a23-3eb8eb1b262d" providerId="ADAL" clId="{CBE3075C-ADE5-4604-BB98-7B6243A885E0}" dt="2020-02-12T13:00:35.335" v="2009"/>
          <ac:spMkLst>
            <pc:docMk/>
            <pc:sldMk cId="3770957629" sldId="268"/>
            <ac:spMk id="4" creationId="{2D266625-6F10-4A49-A3B4-3ABA727DA089}"/>
          </ac:spMkLst>
        </pc:spChg>
        <pc:picChg chg="add mod">
          <ac:chgData name="Eva Vermeulen" userId="39316f2a-d599-44fe-9a23-3eb8eb1b262d" providerId="ADAL" clId="{CBE3075C-ADE5-4604-BB98-7B6243A885E0}" dt="2020-02-12T13:00:49.034" v="2012" actId="14100"/>
          <ac:picMkLst>
            <pc:docMk/>
            <pc:sldMk cId="3770957629" sldId="268"/>
            <ac:picMk id="5" creationId="{5CD7A606-463C-4DB5-AE6A-ADC59DEFD6E1}"/>
          </ac:picMkLst>
        </pc:picChg>
      </pc:sldChg>
      <pc:sldChg chg="addSp modSp add">
        <pc:chgData name="Eva Vermeulen" userId="39316f2a-d599-44fe-9a23-3eb8eb1b262d" providerId="ADAL" clId="{CBE3075C-ADE5-4604-BB98-7B6243A885E0}" dt="2020-02-12T13:12:49.077" v="2730" actId="1076"/>
        <pc:sldMkLst>
          <pc:docMk/>
          <pc:sldMk cId="90170306" sldId="269"/>
        </pc:sldMkLst>
        <pc:spChg chg="mod">
          <ac:chgData name="Eva Vermeulen" userId="39316f2a-d599-44fe-9a23-3eb8eb1b262d" providerId="ADAL" clId="{CBE3075C-ADE5-4604-BB98-7B6243A885E0}" dt="2020-02-12T13:09:26.961" v="2447" actId="20577"/>
          <ac:spMkLst>
            <pc:docMk/>
            <pc:sldMk cId="90170306" sldId="269"/>
            <ac:spMk id="2" creationId="{0CED0486-F8B4-4424-B630-3156C3659B17}"/>
          </ac:spMkLst>
        </pc:spChg>
        <pc:spChg chg="mod">
          <ac:chgData name="Eva Vermeulen" userId="39316f2a-d599-44fe-9a23-3eb8eb1b262d" providerId="ADAL" clId="{CBE3075C-ADE5-4604-BB98-7B6243A885E0}" dt="2020-02-12T13:10:19.415" v="2553" actId="20577"/>
          <ac:spMkLst>
            <pc:docMk/>
            <pc:sldMk cId="90170306" sldId="269"/>
            <ac:spMk id="3" creationId="{88151052-30EE-4198-85AD-570DF36EBCC7}"/>
          </ac:spMkLst>
        </pc:spChg>
        <pc:spChg chg="add mod">
          <ac:chgData name="Eva Vermeulen" userId="39316f2a-d599-44fe-9a23-3eb8eb1b262d" providerId="ADAL" clId="{CBE3075C-ADE5-4604-BB98-7B6243A885E0}" dt="2020-02-12T13:12:42.379" v="2728" actId="20577"/>
          <ac:spMkLst>
            <pc:docMk/>
            <pc:sldMk cId="90170306" sldId="269"/>
            <ac:spMk id="4" creationId="{CEE14C83-FA76-43C8-9218-02FFC5D13938}"/>
          </ac:spMkLst>
        </pc:spChg>
        <pc:picChg chg="add mod">
          <ac:chgData name="Eva Vermeulen" userId="39316f2a-d599-44fe-9a23-3eb8eb1b262d" providerId="ADAL" clId="{CBE3075C-ADE5-4604-BB98-7B6243A885E0}" dt="2020-02-12T13:12:49.077" v="2730" actId="1076"/>
          <ac:picMkLst>
            <pc:docMk/>
            <pc:sldMk cId="90170306" sldId="269"/>
            <ac:picMk id="6" creationId="{073036D9-9EA4-4D1C-A1AF-FB78DD6CCAAD}"/>
          </ac:picMkLst>
        </pc:picChg>
      </pc:sldChg>
      <pc:sldChg chg="modSp add del">
        <pc:chgData name="Eva Vermeulen" userId="39316f2a-d599-44fe-9a23-3eb8eb1b262d" providerId="ADAL" clId="{CBE3075C-ADE5-4604-BB98-7B6243A885E0}" dt="2020-02-12T13:17:14.760" v="3057" actId="207"/>
        <pc:sldMkLst>
          <pc:docMk/>
          <pc:sldMk cId="1029884392" sldId="270"/>
        </pc:sldMkLst>
        <pc:spChg chg="mod">
          <ac:chgData name="Eva Vermeulen" userId="39316f2a-d599-44fe-9a23-3eb8eb1b262d" providerId="ADAL" clId="{CBE3075C-ADE5-4604-BB98-7B6243A885E0}" dt="2020-02-12T13:13:14.214" v="2766" actId="20577"/>
          <ac:spMkLst>
            <pc:docMk/>
            <pc:sldMk cId="1029884392" sldId="270"/>
            <ac:spMk id="2" creationId="{8E9A0474-1E94-4165-A3F4-82F903BAF707}"/>
          </ac:spMkLst>
        </pc:spChg>
        <pc:spChg chg="mod">
          <ac:chgData name="Eva Vermeulen" userId="39316f2a-d599-44fe-9a23-3eb8eb1b262d" providerId="ADAL" clId="{CBE3075C-ADE5-4604-BB98-7B6243A885E0}" dt="2020-02-12T13:15:20.174" v="2942" actId="20577"/>
          <ac:spMkLst>
            <pc:docMk/>
            <pc:sldMk cId="1029884392" sldId="270"/>
            <ac:spMk id="3" creationId="{BF518B0A-4DF2-41C4-9217-EDBE32F37B2A}"/>
          </ac:spMkLst>
        </pc:spChg>
        <pc:spChg chg="mod">
          <ac:chgData name="Eva Vermeulen" userId="39316f2a-d599-44fe-9a23-3eb8eb1b262d" providerId="ADAL" clId="{CBE3075C-ADE5-4604-BB98-7B6243A885E0}" dt="2020-02-12T13:17:14.760" v="3057" actId="207"/>
          <ac:spMkLst>
            <pc:docMk/>
            <pc:sldMk cId="1029884392" sldId="270"/>
            <ac:spMk id="4" creationId="{B5571702-56C1-456A-A95B-13FBB99B51AE}"/>
          </ac:spMkLst>
        </pc:spChg>
      </pc:sldChg>
      <pc:sldChg chg="addSp delSp modSp add">
        <pc:chgData name="Eva Vermeulen" userId="39316f2a-d599-44fe-9a23-3eb8eb1b262d" providerId="ADAL" clId="{CBE3075C-ADE5-4604-BB98-7B6243A885E0}" dt="2020-02-12T13:20:58.451" v="3386" actId="207"/>
        <pc:sldMkLst>
          <pc:docMk/>
          <pc:sldMk cId="2301528006" sldId="271"/>
        </pc:sldMkLst>
        <pc:spChg chg="mod">
          <ac:chgData name="Eva Vermeulen" userId="39316f2a-d599-44fe-9a23-3eb8eb1b262d" providerId="ADAL" clId="{CBE3075C-ADE5-4604-BB98-7B6243A885E0}" dt="2020-02-12T13:18:05.968" v="3075" actId="20577"/>
          <ac:spMkLst>
            <pc:docMk/>
            <pc:sldMk cId="2301528006" sldId="271"/>
            <ac:spMk id="2" creationId="{E6B32AE2-30E5-49CB-9C47-3ED9296E83A1}"/>
          </ac:spMkLst>
        </pc:spChg>
        <pc:spChg chg="del">
          <ac:chgData name="Eva Vermeulen" userId="39316f2a-d599-44fe-9a23-3eb8eb1b262d" providerId="ADAL" clId="{CBE3075C-ADE5-4604-BB98-7B6243A885E0}" dt="2020-02-12T13:18:11.121" v="3076"/>
          <ac:spMkLst>
            <pc:docMk/>
            <pc:sldMk cId="2301528006" sldId="271"/>
            <ac:spMk id="3" creationId="{5F6D3009-CCF1-4CB7-8723-D3E0C4A4C633}"/>
          </ac:spMkLst>
        </pc:spChg>
        <pc:spChg chg="add mod">
          <ac:chgData name="Eva Vermeulen" userId="39316f2a-d599-44fe-9a23-3eb8eb1b262d" providerId="ADAL" clId="{CBE3075C-ADE5-4604-BB98-7B6243A885E0}" dt="2020-02-12T13:19:25.186" v="3231" actId="20577"/>
          <ac:spMkLst>
            <pc:docMk/>
            <pc:sldMk cId="2301528006" sldId="271"/>
            <ac:spMk id="4" creationId="{DAB28DF3-2BB1-482A-9AB1-FE01B48624B1}"/>
          </ac:spMkLst>
        </pc:spChg>
        <pc:spChg chg="add mod">
          <ac:chgData name="Eva Vermeulen" userId="39316f2a-d599-44fe-9a23-3eb8eb1b262d" providerId="ADAL" clId="{CBE3075C-ADE5-4604-BB98-7B6243A885E0}" dt="2020-02-12T13:20:58.451" v="3386" actId="207"/>
          <ac:spMkLst>
            <pc:docMk/>
            <pc:sldMk cId="2301528006" sldId="271"/>
            <ac:spMk id="5" creationId="{9559EB8A-A7F2-47E2-AA5B-8DE37F8FA15F}"/>
          </ac:spMkLst>
        </pc:spChg>
      </pc:sldChg>
      <pc:sldChg chg="addSp delSp modSp add mod setBg setClrOvrMap">
        <pc:chgData name="Eva Vermeulen" userId="39316f2a-d599-44fe-9a23-3eb8eb1b262d" providerId="ADAL" clId="{CBE3075C-ADE5-4604-BB98-7B6243A885E0}" dt="2020-02-12T13:45:42.314" v="3557" actId="26606"/>
        <pc:sldMkLst>
          <pc:docMk/>
          <pc:sldMk cId="1781866412" sldId="272"/>
        </pc:sldMkLst>
        <pc:spChg chg="mod ord">
          <ac:chgData name="Eva Vermeulen" userId="39316f2a-d599-44fe-9a23-3eb8eb1b262d" providerId="ADAL" clId="{CBE3075C-ADE5-4604-BB98-7B6243A885E0}" dt="2020-02-12T13:45:42.314" v="3557" actId="26606"/>
          <ac:spMkLst>
            <pc:docMk/>
            <pc:sldMk cId="1781866412" sldId="272"/>
            <ac:spMk id="2" creationId="{CD7409CB-BE2A-4985-80A9-5305F0EE4262}"/>
          </ac:spMkLst>
        </pc:spChg>
        <pc:spChg chg="del mod">
          <ac:chgData name="Eva Vermeulen" userId="39316f2a-d599-44fe-9a23-3eb8eb1b262d" providerId="ADAL" clId="{CBE3075C-ADE5-4604-BB98-7B6243A885E0}" dt="2020-02-12T13:44:16.386" v="3519"/>
          <ac:spMkLst>
            <pc:docMk/>
            <pc:sldMk cId="1781866412" sldId="272"/>
            <ac:spMk id="3" creationId="{2A3DD565-D2D4-46B9-99FB-56698CE547B3}"/>
          </ac:spMkLst>
        </pc:spChg>
        <pc:spChg chg="add del">
          <ac:chgData name="Eva Vermeulen" userId="39316f2a-d599-44fe-9a23-3eb8eb1b262d" providerId="ADAL" clId="{CBE3075C-ADE5-4604-BB98-7B6243A885E0}" dt="2020-02-12T13:44:54.785" v="3528" actId="26606"/>
          <ac:spMkLst>
            <pc:docMk/>
            <pc:sldMk cId="1781866412" sldId="272"/>
            <ac:spMk id="8" creationId="{F858DF7D-C2D0-4B03-A7A0-2F06B789EE35}"/>
          </ac:spMkLst>
        </pc:spChg>
        <pc:spChg chg="add del">
          <ac:chgData name="Eva Vermeulen" userId="39316f2a-d599-44fe-9a23-3eb8eb1b262d" providerId="ADAL" clId="{CBE3075C-ADE5-4604-BB98-7B6243A885E0}" dt="2020-02-12T13:44:54.785" v="3528" actId="26606"/>
          <ac:spMkLst>
            <pc:docMk/>
            <pc:sldMk cId="1781866412" sldId="272"/>
            <ac:spMk id="10" creationId="{1B26B711-3121-40B0-8377-A64F3DC00C7A}"/>
          </ac:spMkLst>
        </pc:spChg>
        <pc:spChg chg="add del mod">
          <ac:chgData name="Eva Vermeulen" userId="39316f2a-d599-44fe-9a23-3eb8eb1b262d" providerId="ADAL" clId="{CBE3075C-ADE5-4604-BB98-7B6243A885E0}" dt="2020-02-12T13:44:54.785" v="3528" actId="26606"/>
          <ac:spMkLst>
            <pc:docMk/>
            <pc:sldMk cId="1781866412" sldId="272"/>
            <ac:spMk id="11" creationId="{185ADE3F-BFA2-4897-AA8F-C2CECB67BAAE}"/>
          </ac:spMkLst>
        </pc:spChg>
        <pc:spChg chg="add del">
          <ac:chgData name="Eva Vermeulen" userId="39316f2a-d599-44fe-9a23-3eb8eb1b262d" providerId="ADAL" clId="{CBE3075C-ADE5-4604-BB98-7B6243A885E0}" dt="2020-02-12T13:44:54.785" v="3528" actId="26606"/>
          <ac:spMkLst>
            <pc:docMk/>
            <pc:sldMk cId="1781866412" sldId="272"/>
            <ac:spMk id="12" creationId="{645C4D3D-ABBA-4B4E-93E5-01E343719849}"/>
          </ac:spMkLst>
        </pc:spChg>
        <pc:spChg chg="add del">
          <ac:chgData name="Eva Vermeulen" userId="39316f2a-d599-44fe-9a23-3eb8eb1b262d" providerId="ADAL" clId="{CBE3075C-ADE5-4604-BB98-7B6243A885E0}" dt="2020-02-12T13:44:54.785" v="3528" actId="26606"/>
          <ac:spMkLst>
            <pc:docMk/>
            <pc:sldMk cId="1781866412" sldId="272"/>
            <ac:spMk id="14" creationId="{98DDD5E5-0097-4C6C-B266-5732EDA96CC4}"/>
          </ac:spMkLst>
        </pc:spChg>
        <pc:spChg chg="add del">
          <ac:chgData name="Eva Vermeulen" userId="39316f2a-d599-44fe-9a23-3eb8eb1b262d" providerId="ADAL" clId="{CBE3075C-ADE5-4604-BB98-7B6243A885E0}" dt="2020-02-12T13:44:54.785" v="3528" actId="26606"/>
          <ac:spMkLst>
            <pc:docMk/>
            <pc:sldMk cId="1781866412" sldId="272"/>
            <ac:spMk id="16" creationId="{8952EF87-C74F-4D3F-9CAD-EEA1733C9BD0}"/>
          </ac:spMkLst>
        </pc:spChg>
        <pc:spChg chg="add del">
          <ac:chgData name="Eva Vermeulen" userId="39316f2a-d599-44fe-9a23-3eb8eb1b262d" providerId="ADAL" clId="{CBE3075C-ADE5-4604-BB98-7B6243A885E0}" dt="2020-02-12T13:45:09.670" v="3529" actId="26606"/>
          <ac:spMkLst>
            <pc:docMk/>
            <pc:sldMk cId="1781866412" sldId="272"/>
            <ac:spMk id="21" creationId="{DD651B61-325E-4E73-8445-38B0DE8AAAB6}"/>
          </ac:spMkLst>
        </pc:spChg>
        <pc:spChg chg="add del">
          <ac:chgData name="Eva Vermeulen" userId="39316f2a-d599-44fe-9a23-3eb8eb1b262d" providerId="ADAL" clId="{CBE3075C-ADE5-4604-BB98-7B6243A885E0}" dt="2020-02-12T13:45:09.670" v="3529" actId="26606"/>
          <ac:spMkLst>
            <pc:docMk/>
            <pc:sldMk cId="1781866412" sldId="272"/>
            <ac:spMk id="23" creationId="{B42E5253-D3AC-4AC2-B766-8B34F13C2F5E}"/>
          </ac:spMkLst>
        </pc:spChg>
        <pc:spChg chg="add del">
          <ac:chgData name="Eva Vermeulen" userId="39316f2a-d599-44fe-9a23-3eb8eb1b262d" providerId="ADAL" clId="{CBE3075C-ADE5-4604-BB98-7B6243A885E0}" dt="2020-02-12T13:45:09.670" v="3529" actId="26606"/>
          <ac:spMkLst>
            <pc:docMk/>
            <pc:sldMk cId="1781866412" sldId="272"/>
            <ac:spMk id="25" creationId="{10AE8D57-436A-4073-9A75-15BB5949F8B4}"/>
          </ac:spMkLst>
        </pc:spChg>
        <pc:spChg chg="add del">
          <ac:chgData name="Eva Vermeulen" userId="39316f2a-d599-44fe-9a23-3eb8eb1b262d" providerId="ADAL" clId="{CBE3075C-ADE5-4604-BB98-7B6243A885E0}" dt="2020-02-12T13:45:09.670" v="3529" actId="26606"/>
          <ac:spMkLst>
            <pc:docMk/>
            <pc:sldMk cId="1781866412" sldId="272"/>
            <ac:spMk id="27" creationId="{E2852671-8EB6-4EAF-8AF8-65CF3FD66456}"/>
          </ac:spMkLst>
        </pc:spChg>
        <pc:spChg chg="add del">
          <ac:chgData name="Eva Vermeulen" userId="39316f2a-d599-44fe-9a23-3eb8eb1b262d" providerId="ADAL" clId="{CBE3075C-ADE5-4604-BB98-7B6243A885E0}" dt="2020-02-12T13:45:09.670" v="3529" actId="26606"/>
          <ac:spMkLst>
            <pc:docMk/>
            <pc:sldMk cId="1781866412" sldId="272"/>
            <ac:spMk id="29" creationId="{26B4480E-B7FF-4481-890E-043A69AE6FE2}"/>
          </ac:spMkLst>
        </pc:spChg>
        <pc:spChg chg="add mod">
          <ac:chgData name="Eva Vermeulen" userId="39316f2a-d599-44fe-9a23-3eb8eb1b262d" providerId="ADAL" clId="{CBE3075C-ADE5-4604-BB98-7B6243A885E0}" dt="2020-02-12T13:45:42.314" v="3557" actId="26606"/>
          <ac:spMkLst>
            <pc:docMk/>
            <pc:sldMk cId="1781866412" sldId="272"/>
            <ac:spMk id="37" creationId="{4D83CBEB-08E4-4532-9DDC-AC5E9BDF5E55}"/>
          </ac:spMkLst>
        </pc:spChg>
        <pc:spChg chg="add del">
          <ac:chgData name="Eva Vermeulen" userId="39316f2a-d599-44fe-9a23-3eb8eb1b262d" providerId="ADAL" clId="{CBE3075C-ADE5-4604-BB98-7B6243A885E0}" dt="2020-02-12T13:45:42.314" v="3557" actId="26606"/>
          <ac:spMkLst>
            <pc:docMk/>
            <pc:sldMk cId="1781866412" sldId="272"/>
            <ac:spMk id="40" creationId="{36B822CC-7DA9-4417-AA94-64CEB676F0B8}"/>
          </ac:spMkLst>
        </pc:spChg>
        <pc:spChg chg="add del">
          <ac:chgData name="Eva Vermeulen" userId="39316f2a-d599-44fe-9a23-3eb8eb1b262d" providerId="ADAL" clId="{CBE3075C-ADE5-4604-BB98-7B6243A885E0}" dt="2020-02-12T13:45:42.314" v="3557" actId="26606"/>
          <ac:spMkLst>
            <pc:docMk/>
            <pc:sldMk cId="1781866412" sldId="272"/>
            <ac:spMk id="42" creationId="{AFA01E88-71CC-4FF3-9E81-51E0C32B45E4}"/>
          </ac:spMkLst>
        </pc:spChg>
        <pc:spChg chg="add">
          <ac:chgData name="Eva Vermeulen" userId="39316f2a-d599-44fe-9a23-3eb8eb1b262d" providerId="ADAL" clId="{CBE3075C-ADE5-4604-BB98-7B6243A885E0}" dt="2020-02-12T13:45:42.314" v="3557" actId="26606"/>
          <ac:spMkLst>
            <pc:docMk/>
            <pc:sldMk cId="1781866412" sldId="272"/>
            <ac:spMk id="47" creationId="{E6C8E6EB-4C59-429B-97E4-72A058CFC4FB}"/>
          </ac:spMkLst>
        </pc:spChg>
        <pc:spChg chg="add">
          <ac:chgData name="Eva Vermeulen" userId="39316f2a-d599-44fe-9a23-3eb8eb1b262d" providerId="ADAL" clId="{CBE3075C-ADE5-4604-BB98-7B6243A885E0}" dt="2020-02-12T13:45:42.314" v="3557" actId="26606"/>
          <ac:spMkLst>
            <pc:docMk/>
            <pc:sldMk cId="1781866412" sldId="272"/>
            <ac:spMk id="49" creationId="{B5B90362-AFCC-46A9-B41C-A257A8C5B314}"/>
          </ac:spMkLst>
        </pc:spChg>
        <pc:spChg chg="add">
          <ac:chgData name="Eva Vermeulen" userId="39316f2a-d599-44fe-9a23-3eb8eb1b262d" providerId="ADAL" clId="{CBE3075C-ADE5-4604-BB98-7B6243A885E0}" dt="2020-02-12T13:45:42.314" v="3557" actId="26606"/>
          <ac:spMkLst>
            <pc:docMk/>
            <pc:sldMk cId="1781866412" sldId="272"/>
            <ac:spMk id="51" creationId="{F71EF7F1-38BA-471D-8CD4-2A9AE8E35527}"/>
          </ac:spMkLst>
        </pc:spChg>
        <pc:spChg chg="add">
          <ac:chgData name="Eva Vermeulen" userId="39316f2a-d599-44fe-9a23-3eb8eb1b262d" providerId="ADAL" clId="{CBE3075C-ADE5-4604-BB98-7B6243A885E0}" dt="2020-02-12T13:45:42.314" v="3557" actId="26606"/>
          <ac:spMkLst>
            <pc:docMk/>
            <pc:sldMk cId="1781866412" sldId="272"/>
            <ac:spMk id="53" creationId="{C0524398-BFB4-4C4A-8317-83B8729F9B26}"/>
          </ac:spMkLst>
        </pc:spChg>
        <pc:spChg chg="add">
          <ac:chgData name="Eva Vermeulen" userId="39316f2a-d599-44fe-9a23-3eb8eb1b262d" providerId="ADAL" clId="{CBE3075C-ADE5-4604-BB98-7B6243A885E0}" dt="2020-02-12T13:45:42.314" v="3557" actId="26606"/>
          <ac:spMkLst>
            <pc:docMk/>
            <pc:sldMk cId="1781866412" sldId="272"/>
            <ac:spMk id="55" creationId="{6B695AA2-4B70-477F-AF90-536B720A1343}"/>
          </ac:spMkLst>
        </pc:spChg>
        <pc:grpChg chg="add del">
          <ac:chgData name="Eva Vermeulen" userId="39316f2a-d599-44fe-9a23-3eb8eb1b262d" providerId="ADAL" clId="{CBE3075C-ADE5-4604-BB98-7B6243A885E0}" dt="2020-02-12T13:45:09.670" v="3529" actId="26606"/>
          <ac:grpSpMkLst>
            <pc:docMk/>
            <pc:sldMk cId="1781866412" sldId="272"/>
            <ac:grpSpMk id="31" creationId="{79394E1F-0B5F-497D-B2A6-8383A2A54834}"/>
          </ac:grpSpMkLst>
        </pc:grpChg>
        <pc:picChg chg="add del mod">
          <ac:chgData name="Eva Vermeulen" userId="39316f2a-d599-44fe-9a23-3eb8eb1b262d" providerId="ADAL" clId="{CBE3075C-ADE5-4604-BB98-7B6243A885E0}" dt="2020-02-12T13:44:44.250" v="3523" actId="478"/>
          <ac:picMkLst>
            <pc:docMk/>
            <pc:sldMk cId="1781866412" sldId="272"/>
            <ac:picMk id="5" creationId="{AF7555E5-9614-45BC-A8AA-B0592456F4EA}"/>
          </ac:picMkLst>
        </pc:picChg>
        <pc:picChg chg="add mod">
          <ac:chgData name="Eva Vermeulen" userId="39316f2a-d599-44fe-9a23-3eb8eb1b262d" providerId="ADAL" clId="{CBE3075C-ADE5-4604-BB98-7B6243A885E0}" dt="2020-02-12T13:45:42.314" v="3557" actId="26606"/>
          <ac:picMkLst>
            <pc:docMk/>
            <pc:sldMk cId="1781866412" sldId="272"/>
            <ac:picMk id="7" creationId="{364863EF-D71F-4BAC-9D6C-ED50984BED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5862D-9F62-42D4-9E3C-331C81C5A40D}" type="datetimeFigureOut">
              <a:rPr lang="nl-NL" smtClean="0"/>
              <a:t>14-2-2020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E63F7-E05C-4FB5-BF71-7573C0678E9D}" type="slidenum">
              <a:rPr lang="nl-NL" smtClean="0"/>
              <a:t>‹nr.›</a:t>
            </a:fld>
            <a:endParaRPr lang="nl-NL"/>
          </a:p>
        </p:txBody>
      </p:sp>
    </p:spTree>
    <p:extLst>
      <p:ext uri="{BB962C8B-B14F-4D97-AF65-F5344CB8AC3E}">
        <p14:creationId xmlns:p14="http://schemas.microsoft.com/office/powerpoint/2010/main" val="28758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4</a:t>
            </a:fld>
            <a:endParaRPr lang="nl-NL"/>
          </a:p>
        </p:txBody>
      </p:sp>
    </p:spTree>
    <p:extLst>
      <p:ext uri="{BB962C8B-B14F-4D97-AF65-F5344CB8AC3E}">
        <p14:creationId xmlns:p14="http://schemas.microsoft.com/office/powerpoint/2010/main" val="3266688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77821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96656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2/14/2020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23262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5696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1933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4893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9781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01838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5799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15091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58948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2/14/2020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592823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43" r:id="rId5"/>
    <p:sldLayoutId id="2147483737" r:id="rId6"/>
    <p:sldLayoutId id="2147483738" r:id="rId7"/>
    <p:sldLayoutId id="2147483739" r:id="rId8"/>
    <p:sldLayoutId id="2147483742" r:id="rId9"/>
    <p:sldLayoutId id="2147483740" r:id="rId10"/>
    <p:sldLayoutId id="2147483741"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MbCNViY-yhQ"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managementboek.nl/code/inkijkexemplaar/9789001868796/zo-organiseer-je-een-event-roel-grit.pdf"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EFFD4F-B466-4BF1-9524-E5198D7C0CB4}"/>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817914"/>
            <a:ext cx="3702134" cy="3378388"/>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28C21E61-C2AD-47F2-9130-29E97BA0F5A6}"/>
              </a:ext>
            </a:extLst>
          </p:cNvPr>
          <p:cNvSpPr>
            <a:spLocks noGrp="1"/>
          </p:cNvSpPr>
          <p:nvPr>
            <p:ph type="ctrTitle"/>
          </p:nvPr>
        </p:nvSpPr>
        <p:spPr>
          <a:xfrm>
            <a:off x="752698" y="2324906"/>
            <a:ext cx="3703319" cy="1588698"/>
          </a:xfrm>
        </p:spPr>
        <p:txBody>
          <a:bodyPr>
            <a:normAutofit/>
          </a:bodyPr>
          <a:lstStyle/>
          <a:p>
            <a:r>
              <a:rPr lang="nl-NL" dirty="0">
                <a:solidFill>
                  <a:schemeClr val="tx1"/>
                </a:solidFill>
              </a:rPr>
              <a:t>VT P3 les 1&amp;2</a:t>
            </a:r>
          </a:p>
        </p:txBody>
      </p:sp>
      <p:sp>
        <p:nvSpPr>
          <p:cNvPr id="3" name="Ondertitel 2">
            <a:extLst>
              <a:ext uri="{FF2B5EF4-FFF2-40B4-BE49-F238E27FC236}">
                <a16:creationId xmlns:a16="http://schemas.microsoft.com/office/drawing/2014/main" id="{21EDCD09-CF88-4B84-ABF0-64CE0FC34879}"/>
              </a:ext>
            </a:extLst>
          </p:cNvPr>
          <p:cNvSpPr>
            <a:spLocks noGrp="1"/>
          </p:cNvSpPr>
          <p:nvPr>
            <p:ph type="subTitle" idx="1"/>
          </p:nvPr>
        </p:nvSpPr>
        <p:spPr>
          <a:xfrm>
            <a:off x="899510" y="3945249"/>
            <a:ext cx="3412067" cy="738820"/>
          </a:xfrm>
        </p:spPr>
        <p:txBody>
          <a:bodyPr>
            <a:normAutofit/>
          </a:bodyPr>
          <a:lstStyle/>
          <a:p>
            <a:r>
              <a:rPr lang="nl-NL" dirty="0"/>
              <a:t>Groene vrijetijd in de stad</a:t>
            </a:r>
          </a:p>
        </p:txBody>
      </p:sp>
    </p:spTree>
    <p:extLst>
      <p:ext uri="{BB962C8B-B14F-4D97-AF65-F5344CB8AC3E}">
        <p14:creationId xmlns:p14="http://schemas.microsoft.com/office/powerpoint/2010/main" val="720178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F4395-9692-48D1-9E91-FB5C4EA10D5F}"/>
              </a:ext>
            </a:extLst>
          </p:cNvPr>
          <p:cNvSpPr>
            <a:spLocks noGrp="1"/>
          </p:cNvSpPr>
          <p:nvPr>
            <p:ph type="title"/>
          </p:nvPr>
        </p:nvSpPr>
        <p:spPr/>
        <p:txBody>
          <a:bodyPr/>
          <a:lstStyle/>
          <a:p>
            <a:r>
              <a:rPr lang="nl-NL" dirty="0"/>
              <a:t>Stap 1: formuleer je idee</a:t>
            </a:r>
          </a:p>
        </p:txBody>
      </p:sp>
      <p:sp>
        <p:nvSpPr>
          <p:cNvPr id="3" name="Tijdelijke aanduiding voor inhoud 2">
            <a:extLst>
              <a:ext uri="{FF2B5EF4-FFF2-40B4-BE49-F238E27FC236}">
                <a16:creationId xmlns:a16="http://schemas.microsoft.com/office/drawing/2014/main" id="{5BD73141-E907-4CD5-A08C-9BC854FF8458}"/>
              </a:ext>
            </a:extLst>
          </p:cNvPr>
          <p:cNvSpPr>
            <a:spLocks noGrp="1"/>
          </p:cNvSpPr>
          <p:nvPr>
            <p:ph sz="half" idx="1"/>
          </p:nvPr>
        </p:nvSpPr>
        <p:spPr/>
        <p:txBody>
          <a:bodyPr/>
          <a:lstStyle/>
          <a:p>
            <a:r>
              <a:rPr lang="nl-NL" dirty="0"/>
              <a:t>Wat is de aanleiding voor de organisatie van je evenement?</a:t>
            </a:r>
          </a:p>
          <a:p>
            <a:r>
              <a:rPr lang="nl-NL" dirty="0"/>
              <a:t>Wie gaat het organiseren?</a:t>
            </a:r>
          </a:p>
          <a:p>
            <a:r>
              <a:rPr lang="nl-NL" dirty="0"/>
              <a:t>Wie is je doelgroep (en)?</a:t>
            </a:r>
          </a:p>
          <a:p>
            <a:r>
              <a:rPr lang="nl-NL" dirty="0"/>
              <a:t>Wat wil je bereiken?</a:t>
            </a:r>
          </a:p>
          <a:p>
            <a:r>
              <a:rPr lang="nl-NL" dirty="0"/>
              <a:t>Wat is je thema?</a:t>
            </a:r>
          </a:p>
          <a:p>
            <a:r>
              <a:rPr lang="nl-NL" dirty="0"/>
              <a:t>Welke uitstraling moet je evenement hebben?</a:t>
            </a:r>
          </a:p>
          <a:p>
            <a:r>
              <a:rPr lang="nl-NL" dirty="0"/>
              <a:t>Wat voor een soort evenement ga je organiseren?</a:t>
            </a:r>
          </a:p>
          <a:p>
            <a:r>
              <a:rPr lang="nl-NL" dirty="0"/>
              <a:t>(</a:t>
            </a:r>
            <a:r>
              <a:rPr lang="nl-NL" dirty="0" err="1"/>
              <a:t>blz</a:t>
            </a:r>
            <a:r>
              <a:rPr lang="nl-NL" dirty="0"/>
              <a:t> 19 – 30 doornemen)_</a:t>
            </a:r>
          </a:p>
        </p:txBody>
      </p:sp>
      <p:pic>
        <p:nvPicPr>
          <p:cNvPr id="5" name="Tijdelijke aanduiding voor inhoud 4">
            <a:extLst>
              <a:ext uri="{FF2B5EF4-FFF2-40B4-BE49-F238E27FC236}">
                <a16:creationId xmlns:a16="http://schemas.microsoft.com/office/drawing/2014/main" id="{5CD7A606-463C-4DB5-AE6A-ADC59DEFD6E1}"/>
              </a:ext>
            </a:extLst>
          </p:cNvPr>
          <p:cNvPicPr>
            <a:picLocks noGrp="1" noChangeAspect="1"/>
          </p:cNvPicPr>
          <p:nvPr>
            <p:ph sz="half" idx="2"/>
          </p:nvPr>
        </p:nvPicPr>
        <p:blipFill>
          <a:blip r:embed="rId2"/>
          <a:stretch>
            <a:fillRect/>
          </a:stretch>
        </p:blipFill>
        <p:spPr>
          <a:xfrm>
            <a:off x="7364361" y="9283"/>
            <a:ext cx="4827639" cy="6848717"/>
          </a:xfrm>
          <a:prstGeom prst="rect">
            <a:avLst/>
          </a:prstGeom>
        </p:spPr>
      </p:pic>
    </p:spTree>
    <p:extLst>
      <p:ext uri="{BB962C8B-B14F-4D97-AF65-F5344CB8AC3E}">
        <p14:creationId xmlns:p14="http://schemas.microsoft.com/office/powerpoint/2010/main" val="377095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D0486-F8B4-4424-B630-3156C3659B17}"/>
              </a:ext>
            </a:extLst>
          </p:cNvPr>
          <p:cNvSpPr>
            <a:spLocks noGrp="1"/>
          </p:cNvSpPr>
          <p:nvPr>
            <p:ph type="title"/>
          </p:nvPr>
        </p:nvSpPr>
        <p:spPr/>
        <p:txBody>
          <a:bodyPr/>
          <a:lstStyle/>
          <a:p>
            <a:r>
              <a:rPr lang="nl-NL" dirty="0"/>
              <a:t>Brainstorm</a:t>
            </a:r>
          </a:p>
        </p:txBody>
      </p:sp>
      <p:sp>
        <p:nvSpPr>
          <p:cNvPr id="3" name="Tijdelijke aanduiding voor inhoud 2">
            <a:extLst>
              <a:ext uri="{FF2B5EF4-FFF2-40B4-BE49-F238E27FC236}">
                <a16:creationId xmlns:a16="http://schemas.microsoft.com/office/drawing/2014/main" id="{88151052-30EE-4198-85AD-570DF36EBCC7}"/>
              </a:ext>
            </a:extLst>
          </p:cNvPr>
          <p:cNvSpPr>
            <a:spLocks noGrp="1"/>
          </p:cNvSpPr>
          <p:nvPr>
            <p:ph sz="half" idx="1"/>
          </p:nvPr>
        </p:nvSpPr>
        <p:spPr/>
        <p:txBody>
          <a:bodyPr/>
          <a:lstStyle/>
          <a:p>
            <a:r>
              <a:rPr lang="nl-NL" dirty="0"/>
              <a:t>Creativiteit belangrijke rol,</a:t>
            </a:r>
          </a:p>
          <a:p>
            <a:r>
              <a:rPr lang="nl-NL" dirty="0"/>
              <a:t>Zoveel mogelijk ideeën genereren,</a:t>
            </a:r>
          </a:p>
          <a:p>
            <a:r>
              <a:rPr lang="nl-NL" dirty="0"/>
              <a:t>Geen vooroordelen of kritiek hebben,</a:t>
            </a:r>
          </a:p>
          <a:p>
            <a:endParaRPr lang="nl-NL" dirty="0"/>
          </a:p>
          <a:p>
            <a:endParaRPr lang="nl-NL" dirty="0"/>
          </a:p>
        </p:txBody>
      </p:sp>
      <p:sp>
        <p:nvSpPr>
          <p:cNvPr id="4" name="Tijdelijke aanduiding voor inhoud 3">
            <a:extLst>
              <a:ext uri="{FF2B5EF4-FFF2-40B4-BE49-F238E27FC236}">
                <a16:creationId xmlns:a16="http://schemas.microsoft.com/office/drawing/2014/main" id="{CEE14C83-FA76-43C8-9218-02FFC5D13938}"/>
              </a:ext>
            </a:extLst>
          </p:cNvPr>
          <p:cNvSpPr>
            <a:spLocks noGrp="1"/>
          </p:cNvSpPr>
          <p:nvPr>
            <p:ph sz="half" idx="2"/>
          </p:nvPr>
        </p:nvSpPr>
        <p:spPr/>
        <p:txBody>
          <a:bodyPr/>
          <a:lstStyle/>
          <a:p>
            <a:pPr marL="0" indent="0">
              <a:buNone/>
            </a:pPr>
            <a:endParaRPr lang="nl-NL" dirty="0">
              <a:solidFill>
                <a:srgbClr val="00B050"/>
              </a:solidFill>
            </a:endParaRPr>
          </a:p>
          <a:p>
            <a:pPr marL="0" indent="0">
              <a:buNone/>
            </a:pPr>
            <a:endParaRPr lang="nl-NL" dirty="0">
              <a:solidFill>
                <a:srgbClr val="00B050"/>
              </a:solidFill>
            </a:endParaRPr>
          </a:p>
          <a:p>
            <a:pPr marL="0" indent="0">
              <a:buNone/>
            </a:pPr>
            <a:endParaRPr lang="nl-NL" dirty="0">
              <a:solidFill>
                <a:srgbClr val="00B050"/>
              </a:solidFill>
            </a:endParaRPr>
          </a:p>
          <a:p>
            <a:pPr marL="0" indent="0">
              <a:buNone/>
            </a:pPr>
            <a:endParaRPr lang="nl-NL" dirty="0">
              <a:solidFill>
                <a:srgbClr val="00B050"/>
              </a:solidFill>
            </a:endParaRPr>
          </a:p>
          <a:p>
            <a:pPr marL="0" indent="0">
              <a:buNone/>
            </a:pPr>
            <a:endParaRPr lang="nl-NL" dirty="0">
              <a:solidFill>
                <a:srgbClr val="00B050"/>
              </a:solidFill>
            </a:endParaRPr>
          </a:p>
          <a:p>
            <a:pPr marL="0" indent="0">
              <a:buNone/>
            </a:pPr>
            <a:r>
              <a:rPr lang="nl-NL" dirty="0">
                <a:solidFill>
                  <a:srgbClr val="00B050"/>
                </a:solidFill>
              </a:rPr>
              <a:t>Opdracht:</a:t>
            </a:r>
          </a:p>
          <a:p>
            <a:pPr marL="0" indent="0">
              <a:buNone/>
            </a:pPr>
            <a:r>
              <a:rPr lang="nl-NL" dirty="0">
                <a:solidFill>
                  <a:srgbClr val="00B050"/>
                </a:solidFill>
              </a:rPr>
              <a:t>Pak een vel papier en maak een </a:t>
            </a:r>
            <a:r>
              <a:rPr lang="nl-NL" dirty="0" err="1">
                <a:solidFill>
                  <a:srgbClr val="00B050"/>
                </a:solidFill>
              </a:rPr>
              <a:t>mindmap</a:t>
            </a:r>
            <a:r>
              <a:rPr lang="nl-NL" dirty="0">
                <a:solidFill>
                  <a:srgbClr val="00B050"/>
                </a:solidFill>
              </a:rPr>
              <a:t> of een ABC</a:t>
            </a:r>
          </a:p>
          <a:p>
            <a:r>
              <a:rPr lang="nl-NL" dirty="0">
                <a:solidFill>
                  <a:srgbClr val="00B050"/>
                </a:solidFill>
              </a:rPr>
              <a:t>Ga in je groepje brainstormen over hoe en wat excursie Nijmegen</a:t>
            </a:r>
          </a:p>
        </p:txBody>
      </p:sp>
      <p:pic>
        <p:nvPicPr>
          <p:cNvPr id="6" name="Afbeelding 5" descr="Afbeelding met spel&#10;&#10;Automatisch gegenereerde beschrijving">
            <a:extLst>
              <a:ext uri="{FF2B5EF4-FFF2-40B4-BE49-F238E27FC236}">
                <a16:creationId xmlns:a16="http://schemas.microsoft.com/office/drawing/2014/main" id="{073036D9-9EA4-4D1C-A1AF-FB78DD6CC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244" y="408513"/>
            <a:ext cx="5546357" cy="3638979"/>
          </a:xfrm>
          <a:prstGeom prst="rect">
            <a:avLst/>
          </a:prstGeom>
        </p:spPr>
      </p:pic>
    </p:spTree>
    <p:extLst>
      <p:ext uri="{BB962C8B-B14F-4D97-AF65-F5344CB8AC3E}">
        <p14:creationId xmlns:p14="http://schemas.microsoft.com/office/powerpoint/2010/main" val="9017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A0474-1E94-4165-A3F4-82F903BAF707}"/>
              </a:ext>
            </a:extLst>
          </p:cNvPr>
          <p:cNvSpPr>
            <a:spLocks noGrp="1"/>
          </p:cNvSpPr>
          <p:nvPr>
            <p:ph type="title"/>
          </p:nvPr>
        </p:nvSpPr>
        <p:spPr/>
        <p:txBody>
          <a:bodyPr/>
          <a:lstStyle/>
          <a:p>
            <a:r>
              <a:rPr lang="nl-NL" dirty="0"/>
              <a:t>Zoeken naar informatie Big6 methode</a:t>
            </a:r>
          </a:p>
        </p:txBody>
      </p:sp>
      <p:sp>
        <p:nvSpPr>
          <p:cNvPr id="3" name="Tijdelijke aanduiding voor inhoud 2">
            <a:extLst>
              <a:ext uri="{FF2B5EF4-FFF2-40B4-BE49-F238E27FC236}">
                <a16:creationId xmlns:a16="http://schemas.microsoft.com/office/drawing/2014/main" id="{BF518B0A-4DF2-41C4-9217-EDBE32F37B2A}"/>
              </a:ext>
            </a:extLst>
          </p:cNvPr>
          <p:cNvSpPr>
            <a:spLocks noGrp="1"/>
          </p:cNvSpPr>
          <p:nvPr>
            <p:ph sz="half" idx="1"/>
          </p:nvPr>
        </p:nvSpPr>
        <p:spPr/>
        <p:txBody>
          <a:bodyPr/>
          <a:lstStyle/>
          <a:p>
            <a:pPr marL="342900" indent="-342900">
              <a:buFont typeface="+mj-lt"/>
              <a:buAutoNum type="arabicPeriod"/>
            </a:pPr>
            <a:r>
              <a:rPr lang="nl-NL" dirty="0"/>
              <a:t>Definieer de zoekopdracht,</a:t>
            </a:r>
          </a:p>
          <a:p>
            <a:pPr marL="342900" indent="-342900">
              <a:buFont typeface="+mj-lt"/>
              <a:buAutoNum type="arabicPeriod"/>
            </a:pPr>
            <a:r>
              <a:rPr lang="nl-NL" dirty="0"/>
              <a:t>Kies een zoekstrategie,</a:t>
            </a:r>
          </a:p>
          <a:p>
            <a:pPr marL="342900" indent="-342900">
              <a:buFont typeface="+mj-lt"/>
              <a:buAutoNum type="arabicPeriod"/>
            </a:pPr>
            <a:r>
              <a:rPr lang="nl-NL" dirty="0"/>
              <a:t>Spoor informatie op en vind de informatie,</a:t>
            </a:r>
          </a:p>
          <a:p>
            <a:pPr marL="342900" indent="-342900">
              <a:buFont typeface="+mj-lt"/>
              <a:buAutoNum type="arabicPeriod"/>
            </a:pPr>
            <a:r>
              <a:rPr lang="nl-NL" dirty="0"/>
              <a:t>Selecteren van informatie,</a:t>
            </a:r>
          </a:p>
          <a:p>
            <a:pPr marL="342900" indent="-342900">
              <a:buFont typeface="+mj-lt"/>
              <a:buAutoNum type="arabicPeriod"/>
            </a:pPr>
            <a:r>
              <a:rPr lang="nl-NL" dirty="0"/>
              <a:t>Ordenen en combineer de informatie,</a:t>
            </a:r>
          </a:p>
          <a:p>
            <a:pPr marL="342900" indent="-342900">
              <a:buFont typeface="+mj-lt"/>
              <a:buAutoNum type="arabicPeriod"/>
            </a:pPr>
            <a:r>
              <a:rPr lang="nl-NL" dirty="0"/>
              <a:t>Evalueer</a:t>
            </a:r>
          </a:p>
          <a:p>
            <a:endParaRPr lang="nl-NL" dirty="0"/>
          </a:p>
        </p:txBody>
      </p:sp>
      <p:sp>
        <p:nvSpPr>
          <p:cNvPr id="4" name="Tijdelijke aanduiding voor inhoud 3">
            <a:extLst>
              <a:ext uri="{FF2B5EF4-FFF2-40B4-BE49-F238E27FC236}">
                <a16:creationId xmlns:a16="http://schemas.microsoft.com/office/drawing/2014/main" id="{B5571702-56C1-456A-A95B-13FBB99B51AE}"/>
              </a:ext>
            </a:extLst>
          </p:cNvPr>
          <p:cNvSpPr>
            <a:spLocks noGrp="1"/>
          </p:cNvSpPr>
          <p:nvPr>
            <p:ph sz="half" idx="2"/>
          </p:nvPr>
        </p:nvSpPr>
        <p:spPr/>
        <p:txBody>
          <a:bodyPr/>
          <a:lstStyle/>
          <a:p>
            <a:pPr marL="0" indent="0">
              <a:buNone/>
            </a:pPr>
            <a:r>
              <a:rPr lang="nl-NL" dirty="0">
                <a:solidFill>
                  <a:srgbClr val="00B050"/>
                </a:solidFill>
              </a:rPr>
              <a:t>Opdracht: </a:t>
            </a:r>
          </a:p>
          <a:p>
            <a:r>
              <a:rPr lang="nl-NL" dirty="0">
                <a:solidFill>
                  <a:srgbClr val="00B050"/>
                </a:solidFill>
              </a:rPr>
              <a:t>Beschrijf je idee voor je evenement,</a:t>
            </a:r>
          </a:p>
          <a:p>
            <a:r>
              <a:rPr lang="nl-NL" dirty="0">
                <a:solidFill>
                  <a:srgbClr val="00B050"/>
                </a:solidFill>
              </a:rPr>
              <a:t>Bespreek dit met je opdrachtgever,</a:t>
            </a:r>
          </a:p>
          <a:p>
            <a:endParaRPr lang="nl-NL" dirty="0"/>
          </a:p>
          <a:p>
            <a:endParaRPr lang="nl-NL" dirty="0"/>
          </a:p>
        </p:txBody>
      </p:sp>
    </p:spTree>
    <p:extLst>
      <p:ext uri="{BB962C8B-B14F-4D97-AF65-F5344CB8AC3E}">
        <p14:creationId xmlns:p14="http://schemas.microsoft.com/office/powerpoint/2010/main" val="102988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32AE2-30E5-49CB-9C47-3ED9296E83A1}"/>
              </a:ext>
            </a:extLst>
          </p:cNvPr>
          <p:cNvSpPr>
            <a:spLocks noGrp="1"/>
          </p:cNvSpPr>
          <p:nvPr>
            <p:ph type="title"/>
          </p:nvPr>
        </p:nvSpPr>
        <p:spPr/>
        <p:txBody>
          <a:bodyPr/>
          <a:lstStyle/>
          <a:p>
            <a:r>
              <a:rPr lang="nl-NL" dirty="0"/>
              <a:t>Verder met stap 1</a:t>
            </a:r>
          </a:p>
        </p:txBody>
      </p:sp>
      <p:sp>
        <p:nvSpPr>
          <p:cNvPr id="4" name="Tijdelijke aanduiding voor inhoud 3">
            <a:extLst>
              <a:ext uri="{FF2B5EF4-FFF2-40B4-BE49-F238E27FC236}">
                <a16:creationId xmlns:a16="http://schemas.microsoft.com/office/drawing/2014/main" id="{DAB28DF3-2BB1-482A-9AB1-FE01B48624B1}"/>
              </a:ext>
            </a:extLst>
          </p:cNvPr>
          <p:cNvSpPr>
            <a:spLocks noGrp="1"/>
          </p:cNvSpPr>
          <p:nvPr>
            <p:ph sz="half" idx="1"/>
          </p:nvPr>
        </p:nvSpPr>
        <p:spPr/>
        <p:txBody>
          <a:bodyPr/>
          <a:lstStyle/>
          <a:p>
            <a:r>
              <a:rPr lang="nl-NL" dirty="0"/>
              <a:t>Bepaal de locatie van je event,</a:t>
            </a:r>
          </a:p>
          <a:p>
            <a:r>
              <a:rPr lang="nl-NL" dirty="0"/>
              <a:t>Datum en tijdstip,</a:t>
            </a:r>
          </a:p>
          <a:p>
            <a:r>
              <a:rPr lang="nl-NL" dirty="0"/>
              <a:t>Naam van je evenement, </a:t>
            </a:r>
          </a:p>
          <a:p>
            <a:r>
              <a:rPr lang="nl-NL" dirty="0"/>
              <a:t>Voorlopig programma,</a:t>
            </a:r>
          </a:p>
          <a:p>
            <a:r>
              <a:rPr lang="nl-NL" dirty="0"/>
              <a:t>Voorlopige begroting,</a:t>
            </a:r>
          </a:p>
          <a:p>
            <a:r>
              <a:rPr lang="nl-NL" dirty="0"/>
              <a:t>Denk ook aan het weer….plan b?</a:t>
            </a:r>
          </a:p>
        </p:txBody>
      </p:sp>
      <p:sp>
        <p:nvSpPr>
          <p:cNvPr id="5" name="Tijdelijke aanduiding voor inhoud 4">
            <a:extLst>
              <a:ext uri="{FF2B5EF4-FFF2-40B4-BE49-F238E27FC236}">
                <a16:creationId xmlns:a16="http://schemas.microsoft.com/office/drawing/2014/main" id="{9559EB8A-A7F2-47E2-AA5B-8DE37F8FA15F}"/>
              </a:ext>
            </a:extLst>
          </p:cNvPr>
          <p:cNvSpPr>
            <a:spLocks noGrp="1"/>
          </p:cNvSpPr>
          <p:nvPr>
            <p:ph sz="half" idx="2"/>
          </p:nvPr>
        </p:nvSpPr>
        <p:spPr/>
        <p:txBody>
          <a:bodyPr/>
          <a:lstStyle/>
          <a:p>
            <a:pPr marL="0" indent="0">
              <a:buNone/>
            </a:pPr>
            <a:r>
              <a:rPr lang="nl-NL" dirty="0">
                <a:solidFill>
                  <a:srgbClr val="00B050"/>
                </a:solidFill>
              </a:rPr>
              <a:t>Opdracht:</a:t>
            </a:r>
          </a:p>
          <a:p>
            <a:r>
              <a:rPr lang="nl-NL" dirty="0">
                <a:solidFill>
                  <a:srgbClr val="00B050"/>
                </a:solidFill>
              </a:rPr>
              <a:t>Ga dit in je groepje verder uitwerken.</a:t>
            </a:r>
          </a:p>
          <a:p>
            <a:r>
              <a:rPr lang="nl-NL" dirty="0">
                <a:solidFill>
                  <a:srgbClr val="00B050"/>
                </a:solidFill>
              </a:rPr>
              <a:t>Werk stap 1 uit tot een voorlopig programma plus een voorlopige begroting. Volgende week pitchen!</a:t>
            </a:r>
          </a:p>
        </p:txBody>
      </p:sp>
    </p:spTree>
    <p:extLst>
      <p:ext uri="{BB962C8B-B14F-4D97-AF65-F5344CB8AC3E}">
        <p14:creationId xmlns:p14="http://schemas.microsoft.com/office/powerpoint/2010/main" val="230152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4">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descr="Afbeelding met buiten, brug, gebouw, rivier&#10;&#10;Automatisch gegenereerde beschrijving">
            <a:extLst>
              <a:ext uri="{FF2B5EF4-FFF2-40B4-BE49-F238E27FC236}">
                <a16:creationId xmlns:a16="http://schemas.microsoft.com/office/drawing/2014/main" id="{364863EF-D71F-4BAC-9D6C-ED50984BED5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el 1">
            <a:extLst>
              <a:ext uri="{FF2B5EF4-FFF2-40B4-BE49-F238E27FC236}">
                <a16:creationId xmlns:a16="http://schemas.microsoft.com/office/drawing/2014/main" id="{CD7409CB-BE2A-4985-80A9-5305F0EE4262}"/>
              </a:ext>
            </a:extLst>
          </p:cNvPr>
          <p:cNvSpPr>
            <a:spLocks noGrp="1"/>
          </p:cNvSpPr>
          <p:nvPr>
            <p:ph type="title"/>
          </p:nvPr>
        </p:nvSpPr>
        <p:spPr>
          <a:xfrm>
            <a:off x="965201" y="1020431"/>
            <a:ext cx="10225530" cy="1475013"/>
          </a:xfrm>
        </p:spPr>
        <p:txBody>
          <a:bodyPr vert="horz" lIns="91440" tIns="45720" rIns="91440" bIns="45720" rtlCol="0" anchor="b">
            <a:normAutofit/>
          </a:bodyPr>
          <a:lstStyle/>
          <a:p>
            <a:r>
              <a:rPr lang="en-US" sz="4000">
                <a:solidFill>
                  <a:schemeClr val="tx1"/>
                </a:solidFill>
              </a:rPr>
              <a:t>Input Visie document vanuit Vrijetijd</a:t>
            </a:r>
          </a:p>
        </p:txBody>
      </p:sp>
      <p:sp>
        <p:nvSpPr>
          <p:cNvPr id="37" name="Content Placeholder 36">
            <a:extLst>
              <a:ext uri="{FF2B5EF4-FFF2-40B4-BE49-F238E27FC236}">
                <a16:creationId xmlns:a16="http://schemas.microsoft.com/office/drawing/2014/main" id="{4D83CBEB-08E4-4532-9DDC-AC5E9BDF5E55}"/>
              </a:ext>
            </a:extLst>
          </p:cNvPr>
          <p:cNvSpPr>
            <a:spLocks noGrp="1"/>
          </p:cNvSpPr>
          <p:nvPr>
            <p:ph idx="1"/>
          </p:nvPr>
        </p:nvSpPr>
        <p:spPr>
          <a:xfrm>
            <a:off x="965200" y="2495445"/>
            <a:ext cx="10225530" cy="590321"/>
          </a:xfrm>
        </p:spPr>
        <p:txBody>
          <a:bodyPr vert="horz" lIns="91440" tIns="45720" rIns="91440" bIns="45720" rtlCol="0" anchor="t">
            <a:normAutofit/>
          </a:bodyPr>
          <a:lstStyle/>
          <a:p>
            <a:pPr marL="0" indent="0">
              <a:buNone/>
            </a:pPr>
            <a:r>
              <a:rPr lang="en-US" cap="all" dirty="0" err="1">
                <a:solidFill>
                  <a:schemeClr val="tx1"/>
                </a:solidFill>
              </a:rPr>
              <a:t>Groene</a:t>
            </a:r>
            <a:r>
              <a:rPr lang="en-US" cap="all" dirty="0">
                <a:solidFill>
                  <a:schemeClr val="tx1"/>
                </a:solidFill>
              </a:rPr>
              <a:t> </a:t>
            </a:r>
            <a:r>
              <a:rPr lang="en-US" cap="all" dirty="0" err="1">
                <a:solidFill>
                  <a:schemeClr val="tx1"/>
                </a:solidFill>
              </a:rPr>
              <a:t>vrijetijd</a:t>
            </a:r>
            <a:r>
              <a:rPr lang="en-US" cap="all" dirty="0">
                <a:solidFill>
                  <a:schemeClr val="tx1"/>
                </a:solidFill>
              </a:rPr>
              <a:t> in de </a:t>
            </a:r>
            <a:r>
              <a:rPr lang="en-US" cap="all" dirty="0" err="1">
                <a:solidFill>
                  <a:schemeClr val="tx1"/>
                </a:solidFill>
              </a:rPr>
              <a:t>stad</a:t>
            </a:r>
            <a:endParaRPr lang="en-US" cap="all" dirty="0">
              <a:solidFill>
                <a:schemeClr val="tx1"/>
              </a:solidFill>
            </a:endParaRPr>
          </a:p>
        </p:txBody>
      </p:sp>
    </p:spTree>
    <p:extLst>
      <p:ext uri="{BB962C8B-B14F-4D97-AF65-F5344CB8AC3E}">
        <p14:creationId xmlns:p14="http://schemas.microsoft.com/office/powerpoint/2010/main" val="178186641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3EF091DA-AEA0-46A0-8623-23AF2A958D9D}"/>
              </a:ext>
            </a:extLst>
          </p:cNvPr>
          <p:cNvSpPr>
            <a:spLocks noGrp="1"/>
          </p:cNvSpPr>
          <p:nvPr>
            <p:ph type="title"/>
          </p:nvPr>
        </p:nvSpPr>
        <p:spPr>
          <a:xfrm>
            <a:off x="584200" y="1524001"/>
            <a:ext cx="3412067" cy="3478384"/>
          </a:xfrm>
        </p:spPr>
        <p:txBody>
          <a:bodyPr vert="horz" lIns="91440" tIns="45720" rIns="91440" bIns="45720" rtlCol="0" anchor="b">
            <a:normAutofit/>
          </a:bodyPr>
          <a:lstStyle/>
          <a:p>
            <a:r>
              <a:rPr lang="en-US" sz="3300" dirty="0">
                <a:solidFill>
                  <a:srgbClr val="FFFFFF"/>
                </a:solidFill>
              </a:rPr>
              <a:t>Een </a:t>
            </a:r>
            <a:r>
              <a:rPr lang="en-US" sz="3300" dirty="0" err="1">
                <a:solidFill>
                  <a:srgbClr val="FFFFFF"/>
                </a:solidFill>
              </a:rPr>
              <a:t>Slimme</a:t>
            </a:r>
            <a:r>
              <a:rPr lang="en-US" sz="3300" dirty="0">
                <a:solidFill>
                  <a:srgbClr val="FFFFFF"/>
                </a:solidFill>
              </a:rPr>
              <a:t> </a:t>
            </a:r>
            <a:r>
              <a:rPr lang="en-US" sz="3300" dirty="0" err="1">
                <a:solidFill>
                  <a:srgbClr val="FFFFFF"/>
                </a:solidFill>
              </a:rPr>
              <a:t>stad</a:t>
            </a:r>
            <a:r>
              <a:rPr lang="en-US" sz="3300" dirty="0">
                <a:solidFill>
                  <a:srgbClr val="FFFFFF"/>
                </a:solidFill>
              </a:rPr>
              <a:t> pdf </a:t>
            </a:r>
            <a:r>
              <a:rPr lang="en-US" sz="3300" dirty="0" err="1">
                <a:solidFill>
                  <a:srgbClr val="FFFFFF"/>
                </a:solidFill>
              </a:rPr>
              <a:t>introduceren</a:t>
            </a:r>
            <a:r>
              <a:rPr lang="en-US" sz="3300" dirty="0">
                <a:solidFill>
                  <a:srgbClr val="FFFFFF"/>
                </a:solidFill>
              </a:rPr>
              <a:t>  </a:t>
            </a:r>
            <a:br>
              <a:rPr lang="en-US" sz="3300" dirty="0">
                <a:solidFill>
                  <a:srgbClr val="FFFFFF"/>
                </a:solidFill>
              </a:rPr>
            </a:br>
            <a:endParaRPr lang="en-US" sz="3300" dirty="0">
              <a:solidFill>
                <a:srgbClr val="FFFFFF"/>
              </a:solidFill>
            </a:endParaRPr>
          </a:p>
        </p:txBody>
      </p:sp>
      <p:sp>
        <p:nvSpPr>
          <p:cNvPr id="3" name="Tijdelijke aanduiding voor inhoud 2">
            <a:extLst>
              <a:ext uri="{FF2B5EF4-FFF2-40B4-BE49-F238E27FC236}">
                <a16:creationId xmlns:a16="http://schemas.microsoft.com/office/drawing/2014/main" id="{814DA209-43D5-41F9-8767-E120A46F2752}"/>
              </a:ext>
            </a:extLst>
          </p:cNvPr>
          <p:cNvSpPr>
            <a:spLocks noGrp="1"/>
          </p:cNvSpPr>
          <p:nvPr>
            <p:ph sz="half" idx="1"/>
          </p:nvPr>
        </p:nvSpPr>
        <p:spPr>
          <a:xfrm>
            <a:off x="584200" y="5145513"/>
            <a:ext cx="3412067" cy="738820"/>
          </a:xfrm>
        </p:spPr>
        <p:txBody>
          <a:bodyPr vert="horz" lIns="91440" tIns="45720" rIns="91440" bIns="45720" rtlCol="0" anchor="t">
            <a:normAutofit/>
          </a:bodyPr>
          <a:lstStyle/>
          <a:p>
            <a:pPr marL="0" indent="0">
              <a:buNone/>
            </a:pPr>
            <a:r>
              <a:rPr lang="en-US" kern="1200" cap="all">
                <a:solidFill>
                  <a:srgbClr val="FFFFFF">
                    <a:alpha val="75000"/>
                  </a:srgbClr>
                </a:solidFill>
                <a:latin typeface="+mn-lt"/>
                <a:ea typeface="+mn-ea"/>
                <a:cs typeface="+mn-cs"/>
              </a:rPr>
              <a:t>https://future-city.nl/smartstedenbouw/</a:t>
            </a:r>
          </a:p>
        </p:txBody>
      </p:sp>
      <p:pic>
        <p:nvPicPr>
          <p:cNvPr id="5" name="Tijdelijke aanduiding voor inhoud 4">
            <a:extLst>
              <a:ext uri="{FF2B5EF4-FFF2-40B4-BE49-F238E27FC236}">
                <a16:creationId xmlns:a16="http://schemas.microsoft.com/office/drawing/2014/main" id="{DE938C22-FC3D-4C80-AA4A-EBBE4C199C04}"/>
              </a:ext>
            </a:extLst>
          </p:cNvPr>
          <p:cNvPicPr>
            <a:picLocks noGrp="1" noChangeAspect="1"/>
          </p:cNvPicPr>
          <p:nvPr>
            <p:ph sz="half" idx="2"/>
          </p:nvPr>
        </p:nvPicPr>
        <p:blipFill>
          <a:blip r:embed="rId2"/>
          <a:stretch>
            <a:fillRect/>
          </a:stretch>
        </p:blipFill>
        <p:spPr>
          <a:xfrm>
            <a:off x="4765053" y="792378"/>
            <a:ext cx="6764864" cy="5249534"/>
          </a:xfrm>
          <a:prstGeom prst="rect">
            <a:avLst/>
          </a:prstGeom>
        </p:spPr>
      </p:pic>
    </p:spTree>
    <p:extLst>
      <p:ext uri="{BB962C8B-B14F-4D97-AF65-F5344CB8AC3E}">
        <p14:creationId xmlns:p14="http://schemas.microsoft.com/office/powerpoint/2010/main" val="3358796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EC0AA-751B-46FE-9C6C-489691780827}"/>
              </a:ext>
            </a:extLst>
          </p:cNvPr>
          <p:cNvSpPr>
            <a:spLocks noGrp="1"/>
          </p:cNvSpPr>
          <p:nvPr>
            <p:ph type="title"/>
          </p:nvPr>
        </p:nvSpPr>
        <p:spPr/>
        <p:txBody>
          <a:bodyPr/>
          <a:lstStyle/>
          <a:p>
            <a:r>
              <a:rPr lang="nl-NL" dirty="0"/>
              <a:t>Trendrapport</a:t>
            </a:r>
          </a:p>
        </p:txBody>
      </p:sp>
      <p:sp>
        <p:nvSpPr>
          <p:cNvPr id="3" name="Tijdelijke aanduiding voor inhoud 2">
            <a:extLst>
              <a:ext uri="{FF2B5EF4-FFF2-40B4-BE49-F238E27FC236}">
                <a16:creationId xmlns:a16="http://schemas.microsoft.com/office/drawing/2014/main" id="{0B8844A9-F7D4-440D-87D0-4700FE0A4AE7}"/>
              </a:ext>
            </a:extLst>
          </p:cNvPr>
          <p:cNvSpPr>
            <a:spLocks noGrp="1"/>
          </p:cNvSpPr>
          <p:nvPr>
            <p:ph idx="1"/>
          </p:nvPr>
        </p:nvSpPr>
        <p:spPr/>
        <p:txBody>
          <a:bodyPr/>
          <a:lstStyle/>
          <a:p>
            <a:pPr marL="0" indent="0" fontAlgn="base">
              <a:buNone/>
            </a:pPr>
            <a:r>
              <a:rPr lang="nl-NL" dirty="0"/>
              <a:t>Open de link in jullie </a:t>
            </a:r>
            <a:r>
              <a:rPr lang="nl-NL" dirty="0" err="1"/>
              <a:t>eteams</a:t>
            </a:r>
            <a:r>
              <a:rPr lang="nl-NL" dirty="0"/>
              <a:t> vrijetijd: trendrapport</a:t>
            </a:r>
          </a:p>
          <a:p>
            <a:pPr fontAlgn="base"/>
            <a:r>
              <a:rPr lang="nl-NL" dirty="0"/>
              <a:t>Kies 3 trends uit trendrapport NRIT </a:t>
            </a:r>
          </a:p>
          <a:p>
            <a:pPr fontAlgn="base"/>
            <a:r>
              <a:rPr lang="nl-NL" dirty="0"/>
              <a:t>Voorspel deze 3 trends naar het jaar 2050 – 2150 en misschien wel 2500. </a:t>
            </a:r>
          </a:p>
          <a:p>
            <a:pPr fontAlgn="base"/>
            <a:r>
              <a:rPr lang="nl-NL" dirty="0"/>
              <a:t>Doe dit door een trendrapport uit 2001 te zoeken en te kijken naar wat ze toen voor nu bedacht hadden. </a:t>
            </a:r>
          </a:p>
          <a:p>
            <a:pPr marL="0" indent="0" fontAlgn="base">
              <a:buNone/>
            </a:pPr>
            <a:endParaRPr lang="nl-NL" dirty="0"/>
          </a:p>
          <a:p>
            <a:pPr marL="0" indent="0" fontAlgn="base">
              <a:buNone/>
            </a:pPr>
            <a:r>
              <a:rPr lang="nl-NL" dirty="0"/>
              <a:t>(filmpje mobiele telefoon </a:t>
            </a:r>
            <a:r>
              <a:rPr lang="nl-NL" dirty="0" err="1"/>
              <a:t>kpn</a:t>
            </a:r>
            <a:r>
              <a:rPr lang="nl-NL" dirty="0"/>
              <a:t> 1999 als voorbeeld) </a:t>
            </a:r>
            <a:r>
              <a:rPr lang="nl-NL" u="sng" dirty="0">
                <a:hlinkClick r:id="rId2"/>
              </a:rPr>
              <a:t>https://www.youtube.com/watch?v=MbCNViY-yhQ</a:t>
            </a:r>
            <a:r>
              <a:rPr lang="nl-NL" dirty="0"/>
              <a:t> </a:t>
            </a:r>
          </a:p>
          <a:p>
            <a:pPr fontAlgn="base"/>
            <a:r>
              <a:rPr lang="nl-NL" dirty="0"/>
              <a:t>Bekijk de links uit document: links ter ondersteuning (zie </a:t>
            </a:r>
            <a:r>
              <a:rPr lang="nl-NL" dirty="0" err="1"/>
              <a:t>teamsmap</a:t>
            </a:r>
            <a:r>
              <a:rPr lang="nl-NL" dirty="0"/>
              <a:t>)</a:t>
            </a:r>
          </a:p>
          <a:p>
            <a:endParaRPr lang="nl-NL" dirty="0"/>
          </a:p>
        </p:txBody>
      </p:sp>
    </p:spTree>
    <p:extLst>
      <p:ext uri="{BB962C8B-B14F-4D97-AF65-F5344CB8AC3E}">
        <p14:creationId xmlns:p14="http://schemas.microsoft.com/office/powerpoint/2010/main" val="119430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D59A1-6EB6-4711-A72A-09C32FFAF09B}"/>
              </a:ext>
            </a:extLst>
          </p:cNvPr>
          <p:cNvSpPr>
            <a:spLocks noGrp="1"/>
          </p:cNvSpPr>
          <p:nvPr>
            <p:ph type="title"/>
          </p:nvPr>
        </p:nvSpPr>
        <p:spPr/>
        <p:txBody>
          <a:bodyPr/>
          <a:lstStyle/>
          <a:p>
            <a:r>
              <a:rPr lang="nl-NL" dirty="0"/>
              <a:t>Werken aan LA en excursies</a:t>
            </a:r>
          </a:p>
        </p:txBody>
      </p:sp>
      <p:sp>
        <p:nvSpPr>
          <p:cNvPr id="3" name="Tijdelijke aanduiding voor inhoud 2">
            <a:extLst>
              <a:ext uri="{FF2B5EF4-FFF2-40B4-BE49-F238E27FC236}">
                <a16:creationId xmlns:a16="http://schemas.microsoft.com/office/drawing/2014/main" id="{0F783CF0-2335-47DB-B3C2-9A72EB93AE13}"/>
              </a:ext>
            </a:extLst>
          </p:cNvPr>
          <p:cNvSpPr>
            <a:spLocks noGrp="1"/>
          </p:cNvSpPr>
          <p:nvPr>
            <p:ph idx="1"/>
          </p:nvPr>
        </p:nvSpPr>
        <p:spPr/>
        <p:txBody>
          <a:bodyPr/>
          <a:lstStyle/>
          <a:p>
            <a:r>
              <a:rPr lang="nl-NL" dirty="0"/>
              <a:t>Pak je beoordelingsformulier erbij en ga aan de slag samen.</a:t>
            </a:r>
          </a:p>
        </p:txBody>
      </p:sp>
    </p:spTree>
    <p:extLst>
      <p:ext uri="{BB962C8B-B14F-4D97-AF65-F5344CB8AC3E}">
        <p14:creationId xmlns:p14="http://schemas.microsoft.com/office/powerpoint/2010/main" val="11021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19CDF-334C-492F-9952-D8986073ED31}"/>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CFB2DC10-A33D-44BA-A739-B3DF1524E766}"/>
              </a:ext>
            </a:extLst>
          </p:cNvPr>
          <p:cNvSpPr>
            <a:spLocks noGrp="1"/>
          </p:cNvSpPr>
          <p:nvPr>
            <p:ph idx="1"/>
          </p:nvPr>
        </p:nvSpPr>
        <p:spPr/>
        <p:txBody>
          <a:bodyPr/>
          <a:lstStyle/>
          <a:p>
            <a:r>
              <a:rPr lang="nl-NL" dirty="0"/>
              <a:t>Planning VT doornemen</a:t>
            </a:r>
          </a:p>
          <a:p>
            <a:r>
              <a:rPr lang="nl-NL" dirty="0"/>
              <a:t>LA introduceren en beoordeling</a:t>
            </a:r>
          </a:p>
          <a:p>
            <a:r>
              <a:rPr lang="nl-NL" dirty="0"/>
              <a:t>Theorie: zo organiseer je een Event van Roel </a:t>
            </a:r>
            <a:r>
              <a:rPr lang="nl-NL" dirty="0" err="1"/>
              <a:t>Gritt</a:t>
            </a:r>
            <a:endParaRPr lang="nl-NL" dirty="0"/>
          </a:p>
          <a:p>
            <a:r>
              <a:rPr lang="nl-NL" dirty="0"/>
              <a:t>Trendrapport </a:t>
            </a:r>
          </a:p>
          <a:p>
            <a:r>
              <a:rPr lang="nl-NL" dirty="0"/>
              <a:t>Opdracht trendrapport</a:t>
            </a:r>
          </a:p>
          <a:p>
            <a:r>
              <a:rPr lang="nl-NL" dirty="0"/>
              <a:t>Verwerken opdracht en werken aan excursie</a:t>
            </a:r>
          </a:p>
        </p:txBody>
      </p:sp>
      <p:pic>
        <p:nvPicPr>
          <p:cNvPr id="4" name="Afbeelding 3" descr="Afbeelding met gras, buiten, gebouw, park&#10;&#10;Automatisch gegenereerde beschrijving">
            <a:extLst>
              <a:ext uri="{FF2B5EF4-FFF2-40B4-BE49-F238E27FC236}">
                <a16:creationId xmlns:a16="http://schemas.microsoft.com/office/drawing/2014/main" id="{80FCE4C6-4502-4E14-92E1-751E77064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623" y="1668872"/>
            <a:ext cx="6258232" cy="3520256"/>
          </a:xfrm>
          <a:prstGeom prst="rect">
            <a:avLst/>
          </a:prstGeom>
        </p:spPr>
      </p:pic>
    </p:spTree>
    <p:extLst>
      <p:ext uri="{BB962C8B-B14F-4D97-AF65-F5344CB8AC3E}">
        <p14:creationId xmlns:p14="http://schemas.microsoft.com/office/powerpoint/2010/main" val="405183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99133-912E-4C13-BCDF-1A43558AF144}"/>
              </a:ext>
            </a:extLst>
          </p:cNvPr>
          <p:cNvSpPr>
            <a:spLocks noGrp="1"/>
          </p:cNvSpPr>
          <p:nvPr>
            <p:ph type="title"/>
          </p:nvPr>
        </p:nvSpPr>
        <p:spPr/>
        <p:txBody>
          <a:bodyPr/>
          <a:lstStyle/>
          <a:p>
            <a:r>
              <a:rPr lang="nl-NL" dirty="0"/>
              <a:t>Planning Groene Vrijetijd in de stad</a:t>
            </a:r>
          </a:p>
        </p:txBody>
      </p:sp>
      <p:sp>
        <p:nvSpPr>
          <p:cNvPr id="3" name="Tijdelijke aanduiding voor inhoud 2">
            <a:extLst>
              <a:ext uri="{FF2B5EF4-FFF2-40B4-BE49-F238E27FC236}">
                <a16:creationId xmlns:a16="http://schemas.microsoft.com/office/drawing/2014/main" id="{4E8256C5-55C3-4060-A55E-37F1218AA4B7}"/>
              </a:ext>
            </a:extLst>
          </p:cNvPr>
          <p:cNvSpPr>
            <a:spLocks noGrp="1"/>
          </p:cNvSpPr>
          <p:nvPr>
            <p:ph sz="half" idx="1"/>
          </p:nvPr>
        </p:nvSpPr>
        <p:spPr/>
        <p:txBody>
          <a:bodyPr/>
          <a:lstStyle/>
          <a:p>
            <a:r>
              <a:rPr lang="nl-NL" dirty="0"/>
              <a:t>Week 1: intro LA</a:t>
            </a:r>
          </a:p>
          <a:p>
            <a:r>
              <a:rPr lang="nl-NL" dirty="0"/>
              <a:t>Week 2: LA doornemen, trendrapport en werken aan excursie</a:t>
            </a:r>
          </a:p>
          <a:p>
            <a:r>
              <a:rPr lang="nl-NL" dirty="0"/>
              <a:t>Week 3: Groen en vrijetijd</a:t>
            </a:r>
          </a:p>
          <a:p>
            <a:r>
              <a:rPr lang="nl-NL" dirty="0"/>
              <a:t>Week 4: Groen en vrijetijd en duurzaamheid</a:t>
            </a:r>
          </a:p>
          <a:p>
            <a:r>
              <a:rPr lang="nl-NL" dirty="0"/>
              <a:t>Week 5: excursie naar Tilburg door </a:t>
            </a:r>
            <a:r>
              <a:rPr lang="nl-NL" dirty="0" err="1"/>
              <a:t>vakexpert</a:t>
            </a:r>
            <a:endParaRPr lang="nl-NL" dirty="0"/>
          </a:p>
          <a:p>
            <a:endParaRPr lang="nl-NL" dirty="0"/>
          </a:p>
        </p:txBody>
      </p:sp>
      <p:sp>
        <p:nvSpPr>
          <p:cNvPr id="4" name="Tijdelijke aanduiding voor inhoud 3">
            <a:extLst>
              <a:ext uri="{FF2B5EF4-FFF2-40B4-BE49-F238E27FC236}">
                <a16:creationId xmlns:a16="http://schemas.microsoft.com/office/drawing/2014/main" id="{4CB64DFF-A74A-481F-9607-D71EA2AB7C4A}"/>
              </a:ext>
            </a:extLst>
          </p:cNvPr>
          <p:cNvSpPr>
            <a:spLocks noGrp="1"/>
          </p:cNvSpPr>
          <p:nvPr>
            <p:ph sz="half" idx="2"/>
          </p:nvPr>
        </p:nvSpPr>
        <p:spPr>
          <a:xfrm>
            <a:off x="5775960" y="3224953"/>
            <a:ext cx="5194769" cy="3633047"/>
          </a:xfrm>
        </p:spPr>
        <p:txBody>
          <a:bodyPr/>
          <a:lstStyle/>
          <a:p>
            <a:r>
              <a:rPr lang="nl-NL" dirty="0"/>
              <a:t>Week 6: Excursie in Nijmegen</a:t>
            </a:r>
          </a:p>
          <a:p>
            <a:r>
              <a:rPr lang="nl-NL" dirty="0"/>
              <a:t>Week 7: Excursie in Tilburg</a:t>
            </a:r>
          </a:p>
          <a:p>
            <a:r>
              <a:rPr lang="nl-NL" dirty="0"/>
              <a:t>Week 8: Herhaling begrippen en evaluatie excursies</a:t>
            </a:r>
          </a:p>
          <a:p>
            <a:r>
              <a:rPr lang="nl-NL" dirty="0"/>
              <a:t>Week 9: toetsweek</a:t>
            </a:r>
          </a:p>
          <a:p>
            <a:r>
              <a:rPr lang="nl-NL" dirty="0"/>
              <a:t>Week 10: Geen les</a:t>
            </a:r>
          </a:p>
        </p:txBody>
      </p:sp>
      <p:pic>
        <p:nvPicPr>
          <p:cNvPr id="8" name="Afbeelding 7" descr="Afbeelding met gebouw, gras, wit, zitten&#10;&#10;Automatisch gegenereerde beschrijving">
            <a:extLst>
              <a:ext uri="{FF2B5EF4-FFF2-40B4-BE49-F238E27FC236}">
                <a16:creationId xmlns:a16="http://schemas.microsoft.com/office/drawing/2014/main" id="{F70A503A-8E81-43C7-982D-731EF2132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598" y="729658"/>
            <a:ext cx="3589783" cy="2536723"/>
          </a:xfrm>
          <a:prstGeom prst="rect">
            <a:avLst/>
          </a:prstGeom>
        </p:spPr>
      </p:pic>
    </p:spTree>
    <p:extLst>
      <p:ext uri="{BB962C8B-B14F-4D97-AF65-F5344CB8AC3E}">
        <p14:creationId xmlns:p14="http://schemas.microsoft.com/office/powerpoint/2010/main" val="134074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2804076" y="1055139"/>
            <a:ext cx="3863093" cy="1323439"/>
          </a:xfrm>
          <a:prstGeom prst="rect">
            <a:avLst/>
          </a:prstGeom>
          <a:noFill/>
          <a:ln w="9525">
            <a:solidFill>
              <a:schemeClr val="tx1"/>
            </a:solidFill>
            <a:miter lim="800000"/>
            <a:headEnd/>
            <a:tailEnd/>
          </a:ln>
        </p:spPr>
        <p:txBody>
          <a:bodyPr wrap="square" anchor="ctr">
            <a:spAutoFit/>
          </a:bodyPr>
          <a:lstStyle/>
          <a:p>
            <a:r>
              <a:rPr lang="nl-NL" sz="1000" b="1" dirty="0">
                <a:solidFill>
                  <a:srgbClr val="0070C0"/>
                </a:solidFill>
                <a:ea typeface="Calibri" pitchFamily="34" charset="0"/>
                <a:cs typeface="Arial" charset="0"/>
              </a:rPr>
              <a:t>Leerdoelen</a:t>
            </a:r>
          </a:p>
          <a:p>
            <a:r>
              <a:rPr lang="nl-NL" sz="1000" dirty="0">
                <a:ea typeface="Calibri" pitchFamily="34" charset="0"/>
                <a:cs typeface="Arial" charset="0"/>
              </a:rPr>
              <a:t>Na het maken van dit leerarrangement kun je:</a:t>
            </a:r>
          </a:p>
          <a:p>
            <a:pPr marL="171450" indent="-171450">
              <a:buFont typeface="Arial" panose="020B0604020202020204" pitchFamily="34" charset="0"/>
              <a:buChar char="•"/>
            </a:pPr>
            <a:r>
              <a:rPr lang="nl-NL" sz="1000" dirty="0">
                <a:latin typeface="Arial"/>
                <a:ea typeface="Calibri" pitchFamily="34" charset="0"/>
                <a:cs typeface="Arial"/>
              </a:rPr>
              <a:t>Een excursie bedenken van vrijetijdsbesteding in relatie tot de 'groene' stad.</a:t>
            </a:r>
          </a:p>
          <a:p>
            <a:pPr marL="171450" indent="-171450">
              <a:buFont typeface="Arial" panose="020B0604020202020204" pitchFamily="34" charset="0"/>
              <a:buChar char="•"/>
            </a:pPr>
            <a:r>
              <a:rPr lang="nl-NL" sz="1000" dirty="0">
                <a:latin typeface="Arial"/>
                <a:ea typeface="Calibri" pitchFamily="34" charset="0"/>
                <a:cs typeface="Arial"/>
              </a:rPr>
              <a:t>Kun je je excursie op een overtuigende en creatieve manier invullen zodat het educatief en verrassend is.</a:t>
            </a:r>
          </a:p>
          <a:p>
            <a:pPr marL="171450" indent="-171450">
              <a:buFont typeface="Arial" panose="020B0604020202020204" pitchFamily="34" charset="0"/>
              <a:buChar char="•"/>
            </a:pPr>
            <a:r>
              <a:rPr lang="nl-NL" sz="1000" dirty="0">
                <a:latin typeface="Arial"/>
                <a:ea typeface="Calibri" pitchFamily="34" charset="0"/>
                <a:cs typeface="Arial"/>
              </a:rPr>
              <a:t>Kun je je excursie op een overtuigende manier en op basis van visie op toekomstige vrijetijdsbesteding verantwoorden.</a:t>
            </a:r>
          </a:p>
        </p:txBody>
      </p:sp>
      <p:sp>
        <p:nvSpPr>
          <p:cNvPr id="14340" name="Rectangle 4"/>
          <p:cNvSpPr>
            <a:spLocks noChangeArrowheads="1"/>
          </p:cNvSpPr>
          <p:nvPr/>
        </p:nvSpPr>
        <p:spPr bwMode="auto">
          <a:xfrm>
            <a:off x="2797997" y="2483011"/>
            <a:ext cx="3875249" cy="400110"/>
          </a:xfrm>
          <a:prstGeom prst="rect">
            <a:avLst/>
          </a:prstGeom>
          <a:noFill/>
          <a:ln w="9525">
            <a:solidFill>
              <a:schemeClr val="tx1"/>
            </a:solidFill>
            <a:miter lim="800000"/>
            <a:headEnd/>
            <a:tailEnd/>
          </a:ln>
        </p:spPr>
        <p:txBody>
          <a:bodyPr wrap="square" anchor="ctr">
            <a:spAutoFit/>
          </a:bodyPr>
          <a:lstStyle/>
          <a:p>
            <a:pPr eaLnBrk="0" hangingPunct="0"/>
            <a:r>
              <a:rPr lang="nl-NL" sz="1000" b="1" dirty="0">
                <a:solidFill>
                  <a:srgbClr val="0070C0"/>
                </a:solidFill>
                <a:ea typeface="Calibri" pitchFamily="34" charset="0"/>
                <a:cs typeface="Arial" charset="0"/>
              </a:rPr>
              <a:t>Leerproduct</a:t>
            </a:r>
          </a:p>
          <a:p>
            <a:r>
              <a:rPr lang="nl-NL" sz="1000" dirty="0">
                <a:latin typeface="Arial"/>
                <a:cs typeface="Arial"/>
              </a:rPr>
              <a:t>Een complete excursie naar de stad (Nijmegen/ Tilburg)</a:t>
            </a:r>
            <a:endParaRPr lang="nl-NL" sz="1000" dirty="0">
              <a:latin typeface="Arial"/>
              <a:ea typeface="Calibri" pitchFamily="34" charset="0"/>
              <a:cs typeface="Arial"/>
            </a:endParaRPr>
          </a:p>
        </p:txBody>
      </p:sp>
      <p:sp>
        <p:nvSpPr>
          <p:cNvPr id="14342" name="Rectangle 6"/>
          <p:cNvSpPr>
            <a:spLocks noChangeArrowheads="1"/>
          </p:cNvSpPr>
          <p:nvPr/>
        </p:nvSpPr>
        <p:spPr bwMode="auto">
          <a:xfrm>
            <a:off x="7069566" y="3233299"/>
            <a:ext cx="3455504" cy="1477328"/>
          </a:xfrm>
          <a:prstGeom prst="rect">
            <a:avLst/>
          </a:prstGeom>
          <a:noFill/>
          <a:ln w="9525">
            <a:solidFill>
              <a:schemeClr val="tx1"/>
            </a:solidFill>
            <a:miter lim="800000"/>
            <a:headEnd/>
            <a:tailEnd/>
          </a:ln>
        </p:spPr>
        <p:txBody>
          <a:bodyPr wrap="square" anchor="ctr">
            <a:spAutoFit/>
          </a:bodyPr>
          <a:lstStyle/>
          <a:p>
            <a:r>
              <a:rPr lang="nl-NL" sz="1000" b="1" dirty="0">
                <a:solidFill>
                  <a:srgbClr val="0070C0"/>
                </a:solidFill>
                <a:ea typeface="Calibri" pitchFamily="34" charset="0"/>
                <a:cs typeface="Arial" charset="0"/>
              </a:rPr>
              <a:t>Samenwerken</a:t>
            </a:r>
          </a:p>
          <a:p>
            <a:pPr marL="171450" indent="-171450" eaLnBrk="0" hangingPunct="0">
              <a:buFont typeface="Arial" pitchFamily="34" charset="0"/>
              <a:buChar char="•"/>
            </a:pPr>
            <a:r>
              <a:rPr lang="nl-NL" sz="1000" dirty="0">
                <a:latin typeface="Arial"/>
                <a:ea typeface="Calibri" pitchFamily="34" charset="0"/>
                <a:cs typeface="Arial"/>
              </a:rPr>
              <a:t>Je maakt deze opdracht samen met de andere studenten VT eigen locatie</a:t>
            </a:r>
            <a:endParaRPr lang="nl-NL" sz="1000" dirty="0">
              <a:ea typeface="Calibri" pitchFamily="34" charset="0"/>
              <a:cs typeface="Arial" charset="0"/>
            </a:endParaRPr>
          </a:p>
          <a:p>
            <a:pPr marL="171450" indent="-171450">
              <a:buFont typeface="Arial" pitchFamily="34" charset="0"/>
              <a:buChar char="•"/>
            </a:pPr>
            <a:r>
              <a:rPr lang="nl-NL" sz="1000" dirty="0">
                <a:latin typeface="Arial"/>
                <a:ea typeface="Calibri" pitchFamily="34" charset="0"/>
                <a:cs typeface="Arial"/>
              </a:rPr>
              <a:t>Excursie naar Tilburg en Nijmegen georganiseerd</a:t>
            </a:r>
            <a:endParaRPr lang="nl-NL" sz="1000" dirty="0">
              <a:ea typeface="Calibri" pitchFamily="34" charset="0"/>
              <a:cs typeface="Arial" charset="0"/>
            </a:endParaRPr>
          </a:p>
          <a:p>
            <a:r>
              <a:rPr lang="nl-NL" sz="1000" dirty="0">
                <a:latin typeface="Arial"/>
                <a:ea typeface="Calibri" pitchFamily="34" charset="0"/>
                <a:cs typeface="Arial"/>
              </a:rPr>
              <a:t>    door VT studenten Tilburg en Nijmegen</a:t>
            </a:r>
            <a:endParaRPr lang="nl-NL" sz="1000" dirty="0">
              <a:ea typeface="Calibri" pitchFamily="34" charset="0"/>
              <a:cs typeface="Arial" charset="0"/>
            </a:endParaRPr>
          </a:p>
          <a:p>
            <a:pPr marL="171450" indent="-171450" eaLnBrk="0" hangingPunct="0">
              <a:buFont typeface="Arial" pitchFamily="34" charset="0"/>
              <a:buChar char="•"/>
            </a:pPr>
            <a:r>
              <a:rPr lang="nl-NL" sz="1000" dirty="0">
                <a:latin typeface="Arial"/>
                <a:ea typeface="Calibri" pitchFamily="34" charset="0"/>
                <a:cs typeface="Arial"/>
              </a:rPr>
              <a:t>Plaats het groepsproduct op de VLC</a:t>
            </a:r>
          </a:p>
          <a:p>
            <a:pPr marL="171450" indent="-171450">
              <a:buFont typeface="Arial" pitchFamily="34" charset="0"/>
              <a:buChar char="•"/>
            </a:pPr>
            <a:r>
              <a:rPr lang="nl-NL" sz="1000" dirty="0">
                <a:latin typeface="Arial"/>
                <a:cs typeface="Arial"/>
              </a:rPr>
              <a:t>Feedback moment in de klas </a:t>
            </a:r>
            <a:endParaRPr lang="nl-NL">
              <a:latin typeface="Arial"/>
            </a:endParaRPr>
          </a:p>
          <a:p>
            <a:pPr marL="171450" indent="-171450" eaLnBrk="0" hangingPunct="0">
              <a:buFont typeface="Arial" pitchFamily="34" charset="0"/>
              <a:buChar char="•"/>
            </a:pPr>
            <a:r>
              <a:rPr lang="nl-NL" sz="1000" dirty="0">
                <a:latin typeface="Arial"/>
                <a:ea typeface="Calibri" pitchFamily="34" charset="0"/>
                <a:cs typeface="Arial"/>
              </a:rPr>
              <a:t>Deadline versie 1: Bespreken in de klas in week 4 </a:t>
            </a:r>
            <a:endParaRPr lang="nl-NL" sz="1000" dirty="0">
              <a:ea typeface="Calibri" pitchFamily="34" charset="0"/>
              <a:cs typeface="Arial"/>
            </a:endParaRPr>
          </a:p>
          <a:p>
            <a:pPr marL="171450" indent="-171450">
              <a:buFont typeface="Arial" pitchFamily="34" charset="0"/>
              <a:buChar char="•"/>
            </a:pPr>
            <a:r>
              <a:rPr lang="nl-NL" sz="1000" dirty="0">
                <a:latin typeface="Arial"/>
                <a:ea typeface="Calibri" pitchFamily="34" charset="0"/>
                <a:cs typeface="Arial"/>
              </a:rPr>
              <a:t>Deadline versie 2: woensdag 1 april 2020</a:t>
            </a:r>
            <a:endParaRPr lang="nl-NL" dirty="0">
              <a:cs typeface="Arial"/>
            </a:endParaRPr>
          </a:p>
        </p:txBody>
      </p:sp>
      <p:sp>
        <p:nvSpPr>
          <p:cNvPr id="14344" name="Rectangle 8"/>
          <p:cNvSpPr>
            <a:spLocks noChangeArrowheads="1"/>
          </p:cNvSpPr>
          <p:nvPr/>
        </p:nvSpPr>
        <p:spPr bwMode="auto">
          <a:xfrm>
            <a:off x="7069566" y="4831317"/>
            <a:ext cx="3455504" cy="1015663"/>
          </a:xfrm>
          <a:prstGeom prst="rect">
            <a:avLst/>
          </a:prstGeom>
          <a:noFill/>
          <a:ln w="9525">
            <a:solidFill>
              <a:schemeClr val="tx1"/>
            </a:solidFill>
            <a:miter lim="800000"/>
            <a:headEnd/>
            <a:tailEnd/>
          </a:ln>
        </p:spPr>
        <p:txBody>
          <a:bodyPr wrap="square" anchor="ctr">
            <a:spAutoFit/>
          </a:bodyPr>
          <a:lstStyle/>
          <a:p>
            <a:r>
              <a:rPr lang="nl-NL" sz="1000" b="1" dirty="0">
                <a:solidFill>
                  <a:srgbClr val="0070C0"/>
                </a:solidFill>
                <a:ea typeface="Calibri" pitchFamily="34" charset="0"/>
                <a:cs typeface="Arial" charset="0"/>
              </a:rPr>
              <a:t>Bijeenkomsten</a:t>
            </a:r>
            <a:r>
              <a:rPr lang="nl-NL" sz="1000" b="1" dirty="0">
                <a:ea typeface="Calibri" pitchFamily="34" charset="0"/>
                <a:cs typeface="Arial" charset="0"/>
              </a:rPr>
              <a:t>	</a:t>
            </a:r>
          </a:p>
          <a:p>
            <a:r>
              <a:rPr lang="nl-NL" sz="1000" dirty="0">
                <a:ea typeface="Calibri" pitchFamily="34" charset="0"/>
                <a:cs typeface="Arial" charset="0"/>
              </a:rPr>
              <a:t>Expertlessen vrije tijd</a:t>
            </a:r>
          </a:p>
          <a:p>
            <a:r>
              <a:rPr lang="nl-NL" sz="1000" dirty="0">
                <a:latin typeface="Arial"/>
                <a:ea typeface="Calibri" pitchFamily="34" charset="0"/>
                <a:cs typeface="Arial"/>
              </a:rPr>
              <a:t>Gastles </a:t>
            </a:r>
          </a:p>
          <a:p>
            <a:r>
              <a:rPr lang="nl-NL" sz="1000" dirty="0">
                <a:latin typeface="Arial"/>
                <a:ea typeface="Calibri" pitchFamily="34" charset="0"/>
                <a:cs typeface="Arial"/>
              </a:rPr>
              <a:t>Excursie Tilburg in </a:t>
            </a:r>
            <a:r>
              <a:rPr lang="nl-NL" sz="1000" dirty="0" err="1">
                <a:latin typeface="Arial"/>
                <a:ea typeface="Calibri" pitchFamily="34" charset="0"/>
                <a:cs typeface="Arial"/>
              </a:rPr>
              <a:t>wk</a:t>
            </a:r>
            <a:r>
              <a:rPr lang="nl-NL" sz="1000" dirty="0">
                <a:latin typeface="Arial"/>
                <a:ea typeface="Calibri" pitchFamily="34" charset="0"/>
                <a:cs typeface="Arial"/>
              </a:rPr>
              <a:t> 5 op:.................</a:t>
            </a:r>
          </a:p>
          <a:p>
            <a:r>
              <a:rPr lang="nl-NL" sz="1000" dirty="0">
                <a:latin typeface="Arial"/>
                <a:ea typeface="Calibri" pitchFamily="34" charset="0"/>
                <a:cs typeface="Arial"/>
              </a:rPr>
              <a:t>Excursie Studenten VT in Nijmegen in </a:t>
            </a:r>
            <a:r>
              <a:rPr lang="nl-NL" sz="1000" dirty="0" err="1">
                <a:latin typeface="Arial"/>
                <a:ea typeface="Calibri" pitchFamily="34" charset="0"/>
                <a:cs typeface="Arial"/>
              </a:rPr>
              <a:t>wk</a:t>
            </a:r>
            <a:r>
              <a:rPr lang="nl-NL" sz="1000" dirty="0">
                <a:latin typeface="Arial"/>
                <a:ea typeface="Calibri" pitchFamily="34" charset="0"/>
                <a:cs typeface="Arial"/>
              </a:rPr>
              <a:t> 6 op:........</a:t>
            </a:r>
            <a:endParaRPr lang="nl-NL" sz="1000" dirty="0">
              <a:ea typeface="Calibri" pitchFamily="34" charset="0"/>
              <a:cs typeface="Arial" charset="0"/>
            </a:endParaRPr>
          </a:p>
          <a:p>
            <a:r>
              <a:rPr lang="nl-NL" sz="1000" dirty="0">
                <a:latin typeface="Arial"/>
                <a:ea typeface="Calibri" pitchFamily="34" charset="0"/>
                <a:cs typeface="Arial"/>
              </a:rPr>
              <a:t>Excursie studenten VT in Tilburg in </a:t>
            </a:r>
            <a:r>
              <a:rPr lang="nl-NL" sz="1000" dirty="0" err="1">
                <a:latin typeface="Arial"/>
                <a:ea typeface="Calibri" pitchFamily="34" charset="0"/>
                <a:cs typeface="Arial"/>
              </a:rPr>
              <a:t>wk</a:t>
            </a:r>
            <a:r>
              <a:rPr lang="nl-NL" sz="1000" dirty="0">
                <a:latin typeface="Arial"/>
                <a:ea typeface="Calibri" pitchFamily="34" charset="0"/>
                <a:cs typeface="Arial"/>
              </a:rPr>
              <a:t> 7 op:........</a:t>
            </a:r>
          </a:p>
        </p:txBody>
      </p:sp>
      <p:sp>
        <p:nvSpPr>
          <p:cNvPr id="14348" name="Tekstvak 23"/>
          <p:cNvSpPr txBox="1">
            <a:spLocks noChangeArrowheads="1"/>
          </p:cNvSpPr>
          <p:nvPr/>
        </p:nvSpPr>
        <p:spPr bwMode="auto">
          <a:xfrm>
            <a:off x="2882202" y="208751"/>
            <a:ext cx="7491024" cy="369332"/>
          </a:xfrm>
          <a:prstGeom prst="rect">
            <a:avLst/>
          </a:prstGeom>
          <a:noFill/>
          <a:ln w="9525">
            <a:noFill/>
            <a:miter lim="800000"/>
            <a:headEnd/>
            <a:tailEnd/>
          </a:ln>
        </p:spPr>
        <p:txBody>
          <a:bodyPr wrap="square" anchor="t">
            <a:spAutoFit/>
          </a:bodyPr>
          <a:lstStyle/>
          <a:p>
            <a:r>
              <a:rPr lang="nl-NL" dirty="0">
                <a:latin typeface="Arial"/>
                <a:cs typeface="Arial"/>
              </a:rPr>
              <a:t>1920_lj3_p3_LA 2 Vrije tijd: 'Groene VT in de stad'</a:t>
            </a:r>
          </a:p>
        </p:txBody>
      </p:sp>
      <p:pic>
        <p:nvPicPr>
          <p:cNvPr id="18" name="Afbeelding 17"/>
          <p:cNvPicPr>
            <a:picLocks noChangeAspect="1"/>
          </p:cNvPicPr>
          <p:nvPr/>
        </p:nvPicPr>
        <p:blipFill>
          <a:blip r:embed="rId3" cstate="print"/>
          <a:stretch>
            <a:fillRect/>
          </a:stretch>
        </p:blipFill>
        <p:spPr>
          <a:xfrm>
            <a:off x="1524000" y="0"/>
            <a:ext cx="1275008" cy="915544"/>
          </a:xfrm>
          <a:prstGeom prst="rect">
            <a:avLst/>
          </a:prstGeom>
        </p:spPr>
      </p:pic>
      <p:pic>
        <p:nvPicPr>
          <p:cNvPr id="19" name="Afbeelding 18"/>
          <p:cNvPicPr>
            <a:picLocks noChangeAspect="1"/>
          </p:cNvPicPr>
          <p:nvPr/>
        </p:nvPicPr>
        <p:blipFill rotWithShape="1">
          <a:blip r:embed="rId4" cstate="print"/>
          <a:srcRect l="21805" r="10840"/>
          <a:stretch/>
        </p:blipFill>
        <p:spPr>
          <a:xfrm>
            <a:off x="2447856" y="1014017"/>
            <a:ext cx="299335" cy="412425"/>
          </a:xfrm>
          <a:prstGeom prst="rect">
            <a:avLst/>
          </a:prstGeom>
        </p:spPr>
      </p:pic>
      <p:pic>
        <p:nvPicPr>
          <p:cNvPr id="20" name="Afbeelding 19"/>
          <p:cNvPicPr>
            <a:picLocks noChangeAspect="1"/>
          </p:cNvPicPr>
          <p:nvPr/>
        </p:nvPicPr>
        <p:blipFill>
          <a:blip r:embed="rId5" cstate="print"/>
          <a:stretch>
            <a:fillRect/>
          </a:stretch>
        </p:blipFill>
        <p:spPr>
          <a:xfrm>
            <a:off x="2469430" y="2522415"/>
            <a:ext cx="263290" cy="321303"/>
          </a:xfrm>
          <a:prstGeom prst="rect">
            <a:avLst/>
          </a:prstGeom>
        </p:spPr>
      </p:pic>
      <p:pic>
        <p:nvPicPr>
          <p:cNvPr id="22" name="Afbeelding 21"/>
          <p:cNvPicPr>
            <a:picLocks noChangeAspect="1"/>
          </p:cNvPicPr>
          <p:nvPr/>
        </p:nvPicPr>
        <p:blipFill>
          <a:blip r:embed="rId6" cstate="print"/>
          <a:stretch>
            <a:fillRect/>
          </a:stretch>
        </p:blipFill>
        <p:spPr>
          <a:xfrm>
            <a:off x="2538418" y="3238291"/>
            <a:ext cx="266283" cy="416301"/>
          </a:xfrm>
          <a:prstGeom prst="rect">
            <a:avLst/>
          </a:prstGeom>
        </p:spPr>
      </p:pic>
      <p:pic>
        <p:nvPicPr>
          <p:cNvPr id="23" name="Afbeelding 22"/>
          <p:cNvPicPr>
            <a:picLocks noChangeAspect="1"/>
          </p:cNvPicPr>
          <p:nvPr/>
        </p:nvPicPr>
        <p:blipFill>
          <a:blip r:embed="rId7" cstate="print"/>
          <a:stretch>
            <a:fillRect/>
          </a:stretch>
        </p:blipFill>
        <p:spPr>
          <a:xfrm>
            <a:off x="6675324" y="3303320"/>
            <a:ext cx="385812" cy="263054"/>
          </a:xfrm>
          <a:prstGeom prst="rect">
            <a:avLst/>
          </a:prstGeom>
        </p:spPr>
      </p:pic>
      <p:pic>
        <p:nvPicPr>
          <p:cNvPr id="24" name="Afbeelding 23"/>
          <p:cNvPicPr>
            <a:picLocks noChangeAspect="1"/>
          </p:cNvPicPr>
          <p:nvPr/>
        </p:nvPicPr>
        <p:blipFill>
          <a:blip r:embed="rId8" cstate="print"/>
          <a:stretch>
            <a:fillRect/>
          </a:stretch>
        </p:blipFill>
        <p:spPr>
          <a:xfrm>
            <a:off x="6719012" y="6093094"/>
            <a:ext cx="299225" cy="290796"/>
          </a:xfrm>
          <a:prstGeom prst="rect">
            <a:avLst/>
          </a:prstGeom>
        </p:spPr>
      </p:pic>
      <p:pic>
        <p:nvPicPr>
          <p:cNvPr id="25" name="Afbeelding 24"/>
          <p:cNvPicPr>
            <a:picLocks noChangeAspect="1"/>
          </p:cNvPicPr>
          <p:nvPr/>
        </p:nvPicPr>
        <p:blipFill rotWithShape="1">
          <a:blip r:embed="rId9" cstate="print"/>
          <a:srcRect l="17050" t="33024" r="61669" b="30375"/>
          <a:stretch/>
        </p:blipFill>
        <p:spPr>
          <a:xfrm>
            <a:off x="6724076" y="5010752"/>
            <a:ext cx="269390" cy="260485"/>
          </a:xfrm>
          <a:prstGeom prst="rect">
            <a:avLst/>
          </a:prstGeom>
        </p:spPr>
      </p:pic>
      <p:sp>
        <p:nvSpPr>
          <p:cNvPr id="26" name="Rectangle 4"/>
          <p:cNvSpPr>
            <a:spLocks noChangeArrowheads="1"/>
          </p:cNvSpPr>
          <p:nvPr/>
        </p:nvSpPr>
        <p:spPr bwMode="auto">
          <a:xfrm>
            <a:off x="2802503" y="3040096"/>
            <a:ext cx="3875249" cy="3323987"/>
          </a:xfrm>
          <a:prstGeom prst="rect">
            <a:avLst/>
          </a:prstGeom>
          <a:noFill/>
          <a:ln w="9525">
            <a:solidFill>
              <a:schemeClr val="tx1"/>
            </a:solidFill>
            <a:miter lim="800000"/>
            <a:headEnd/>
            <a:tailEnd/>
          </a:ln>
        </p:spPr>
        <p:txBody>
          <a:bodyPr wrap="square" anchor="ctr">
            <a:spAutoFit/>
          </a:bodyPr>
          <a:lstStyle/>
          <a:p>
            <a:pPr eaLnBrk="0" hangingPunct="0"/>
            <a:r>
              <a:rPr lang="nl-NL" sz="1000" b="1" dirty="0" err="1">
                <a:solidFill>
                  <a:srgbClr val="0070C0"/>
                </a:solidFill>
                <a:ea typeface="Calibri" pitchFamily="34" charset="0"/>
                <a:cs typeface="Arial" charset="0"/>
              </a:rPr>
              <a:t>Leerpad</a:t>
            </a:r>
            <a:endParaRPr lang="nl-NL" sz="1000" b="1" dirty="0">
              <a:solidFill>
                <a:srgbClr val="0070C0"/>
              </a:solidFill>
              <a:ea typeface="Calibri" pitchFamily="34" charset="0"/>
              <a:cs typeface="Arial" charset="0"/>
            </a:endParaRPr>
          </a:p>
          <a:p>
            <a:pPr marL="171450" indent="-171450" eaLnBrk="0" hangingPunct="0">
              <a:buFont typeface="Arial" panose="020B0604020202020204" pitchFamily="34" charset="0"/>
              <a:buChar char="•"/>
            </a:pPr>
            <a:r>
              <a:rPr lang="nl-NL" sz="1000" dirty="0">
                <a:latin typeface="Arial"/>
                <a:cs typeface="Arial"/>
              </a:rPr>
              <a:t>Bekijk/ onderzoek de vrijetijdsbesteding van de stad Nijmegen/ Tilburg</a:t>
            </a:r>
            <a:endParaRPr lang="nl-NL" sz="1000" dirty="0">
              <a:cs typeface="Arial"/>
            </a:endParaRPr>
          </a:p>
          <a:p>
            <a:pPr marL="171450" indent="-171450" eaLnBrk="0" hangingPunct="0">
              <a:buFont typeface="Arial" panose="020B0604020202020204" pitchFamily="34" charset="0"/>
              <a:buChar char="•"/>
            </a:pPr>
            <a:r>
              <a:rPr lang="nl-NL" sz="1000" dirty="0">
                <a:latin typeface="Arial"/>
                <a:cs typeface="Arial"/>
              </a:rPr>
              <a:t>Bedenk 3 ideeën voor de excursie in het thema groene VT in de stad</a:t>
            </a:r>
            <a:endParaRPr lang="nl-NL" sz="1000" dirty="0">
              <a:cs typeface="Arial"/>
            </a:endParaRPr>
          </a:p>
          <a:p>
            <a:r>
              <a:rPr lang="nl-NL" sz="1000" b="1" dirty="0">
                <a:latin typeface="Arial"/>
                <a:cs typeface="Arial"/>
              </a:rPr>
              <a:t>Concept:</a:t>
            </a:r>
          </a:p>
          <a:p>
            <a:pPr eaLnBrk="0" hangingPunct="0"/>
            <a:r>
              <a:rPr lang="nl-NL" sz="1000" dirty="0">
                <a:latin typeface="Arial"/>
                <a:cs typeface="Arial"/>
              </a:rPr>
              <a:t>Werk 1 idee uit op onderstaande punten:</a:t>
            </a:r>
          </a:p>
          <a:p>
            <a:pPr marL="171450" indent="-171450" eaLnBrk="0" hangingPunct="0">
              <a:buFont typeface="Wingdings" panose="05000000000000000000" pitchFamily="2" charset="2"/>
              <a:buChar char="q"/>
            </a:pPr>
            <a:r>
              <a:rPr lang="nl-NL" sz="1000" dirty="0"/>
              <a:t>Potentie: wat zijn de sterke punten en mogelijkheden?</a:t>
            </a:r>
          </a:p>
          <a:p>
            <a:pPr marL="171450" indent="-171450" eaLnBrk="0" hangingPunct="0">
              <a:buFont typeface="Wingdings" panose="05000000000000000000" pitchFamily="2" charset="2"/>
              <a:buChar char="q"/>
            </a:pPr>
            <a:r>
              <a:rPr lang="nl-NL" sz="1000" dirty="0"/>
              <a:t>Effort: welke inspanning kost het om het concept te realiseren?</a:t>
            </a:r>
          </a:p>
          <a:p>
            <a:pPr marL="171450" indent="-171450" eaLnBrk="0" hangingPunct="0">
              <a:buFont typeface="Wingdings" panose="05000000000000000000" pitchFamily="2" charset="2"/>
              <a:buChar char="q"/>
            </a:pPr>
            <a:r>
              <a:rPr lang="nl-NL" sz="1000" dirty="0"/>
              <a:t>Risico: wat zijn de zwakke punten, wat kan er misgaan?</a:t>
            </a:r>
          </a:p>
          <a:p>
            <a:pPr marL="171450" indent="-171450" eaLnBrk="0" hangingPunct="0">
              <a:buFont typeface="Wingdings" panose="05000000000000000000" pitchFamily="2" charset="2"/>
              <a:buChar char="q"/>
            </a:pPr>
            <a:r>
              <a:rPr lang="nl-NL" sz="1000" dirty="0"/>
              <a:t>Gevoel: waarom loop je warm voor dit idee?</a:t>
            </a:r>
          </a:p>
          <a:p>
            <a:pPr marL="171450" indent="-171450" eaLnBrk="0" hangingPunct="0">
              <a:buFont typeface="Wingdings" panose="05000000000000000000" pitchFamily="2" charset="2"/>
              <a:buChar char="q"/>
            </a:pPr>
            <a:r>
              <a:rPr lang="nl-NL" sz="1000" dirty="0"/>
              <a:t>Sector: wat is de meerwaarde van het idee </a:t>
            </a:r>
            <a:r>
              <a:rPr lang="nl-NL" sz="1000" dirty="0" err="1"/>
              <a:t>mbt</a:t>
            </a:r>
            <a:r>
              <a:rPr lang="nl-NL" sz="1000" dirty="0"/>
              <a:t> de </a:t>
            </a:r>
            <a:r>
              <a:rPr lang="nl-NL" sz="1000" dirty="0" err="1"/>
              <a:t>leisuresector</a:t>
            </a:r>
            <a:r>
              <a:rPr lang="nl-NL" sz="1000" dirty="0"/>
              <a:t>?</a:t>
            </a:r>
          </a:p>
          <a:p>
            <a:pPr marL="171450" indent="-171450" eaLnBrk="0" hangingPunct="0">
              <a:buFont typeface="Wingdings" panose="05000000000000000000" pitchFamily="2" charset="2"/>
              <a:buChar char="q"/>
            </a:pPr>
            <a:r>
              <a:rPr lang="nl-NL" sz="1000" dirty="0">
                <a:latin typeface="Arial"/>
                <a:cs typeface="Arial"/>
              </a:rPr>
              <a:t>Context: Wat is de meerwaarde van dit idee </a:t>
            </a:r>
            <a:r>
              <a:rPr lang="nl-NL" sz="1000" dirty="0" err="1">
                <a:latin typeface="Arial"/>
                <a:cs typeface="Arial"/>
              </a:rPr>
              <a:t>mbt</a:t>
            </a:r>
            <a:r>
              <a:rPr lang="nl-NL" sz="1000" dirty="0">
                <a:latin typeface="Arial"/>
                <a:cs typeface="Arial"/>
              </a:rPr>
              <a:t> de begrippen trends en ontwikkelingen van vrijetijdsbesteding (groen, duurzaamheid, toekomst denk aan 2050...)</a:t>
            </a:r>
          </a:p>
          <a:p>
            <a:pPr marL="171450" indent="-171450">
              <a:buFont typeface="Arial" panose="020B0604020202020204" pitchFamily="34" charset="0"/>
              <a:buChar char="•"/>
            </a:pPr>
            <a:r>
              <a:rPr lang="nl-NL" sz="1000" dirty="0">
                <a:latin typeface="Arial"/>
                <a:cs typeface="Arial"/>
              </a:rPr>
              <a:t>Benoem de doelstelling van je voorstel / idee.</a:t>
            </a:r>
            <a:endParaRPr lang="nl-NL" dirty="0"/>
          </a:p>
          <a:p>
            <a:pPr marL="171450" indent="-171450" eaLnBrk="0" hangingPunct="0">
              <a:buFont typeface="Arial" panose="020B0604020202020204" pitchFamily="34" charset="0"/>
              <a:buChar char="•"/>
            </a:pPr>
            <a:r>
              <a:rPr lang="nl-NL" sz="1000" dirty="0"/>
              <a:t>Bedenk een passend concept en licht dit toe.</a:t>
            </a:r>
          </a:p>
          <a:p>
            <a:pPr marL="171450" indent="-171450">
              <a:buFont typeface="Arial,Sans-Serif" panose="020B0604020202020204" pitchFamily="34" charset="0"/>
              <a:buChar char="•"/>
            </a:pPr>
            <a:r>
              <a:rPr lang="nl-NL" sz="1000" dirty="0">
                <a:latin typeface="Arial"/>
                <a:cs typeface="Arial"/>
              </a:rPr>
              <a:t>Benoem duidelijk de kracht van jullie idee.</a:t>
            </a:r>
            <a:endParaRPr lang="en-US" sz="1000" dirty="0">
              <a:latin typeface="Arial"/>
              <a:cs typeface="Arial"/>
            </a:endParaRPr>
          </a:p>
          <a:p>
            <a:pPr marL="171450" indent="-171450">
              <a:buFont typeface="Arial,Sans-Serif" panose="020B0604020202020204" pitchFamily="34" charset="0"/>
              <a:buChar char="•"/>
            </a:pPr>
            <a:r>
              <a:rPr lang="nl-NL" sz="1000" dirty="0">
                <a:latin typeface="Arial"/>
                <a:cs typeface="Arial"/>
              </a:rPr>
              <a:t>Benoem ook de risico’s van jullie idee en bedenk hiervoor mogelijke oplossingen.</a:t>
            </a:r>
            <a:endParaRPr lang="en-US" sz="1000" dirty="0">
              <a:latin typeface="Arial"/>
              <a:cs typeface="Arial"/>
            </a:endParaRPr>
          </a:p>
        </p:txBody>
      </p:sp>
      <p:sp>
        <p:nvSpPr>
          <p:cNvPr id="27" name="Rectangle 8"/>
          <p:cNvSpPr>
            <a:spLocks noChangeArrowheads="1"/>
          </p:cNvSpPr>
          <p:nvPr/>
        </p:nvSpPr>
        <p:spPr bwMode="auto">
          <a:xfrm>
            <a:off x="7055189" y="5934331"/>
            <a:ext cx="3457328" cy="707886"/>
          </a:xfrm>
          <a:prstGeom prst="rect">
            <a:avLst/>
          </a:prstGeom>
          <a:noFill/>
          <a:ln w="9525">
            <a:solidFill>
              <a:schemeClr val="tx1"/>
            </a:solidFill>
            <a:miter lim="800000"/>
            <a:headEnd/>
            <a:tailEnd/>
          </a:ln>
        </p:spPr>
        <p:txBody>
          <a:bodyPr wrap="square" anchor="ctr">
            <a:spAutoFit/>
          </a:bodyPr>
          <a:lstStyle/>
          <a:p>
            <a:r>
              <a:rPr lang="nl-NL" sz="1000" b="1" dirty="0">
                <a:solidFill>
                  <a:srgbClr val="0070C0"/>
                </a:solidFill>
                <a:ea typeface="Calibri" pitchFamily="34" charset="0"/>
                <a:cs typeface="Arial" charset="0"/>
              </a:rPr>
              <a:t>Bronnen</a:t>
            </a:r>
            <a:r>
              <a:rPr lang="nl-NL" sz="1000" b="1" dirty="0">
                <a:ea typeface="Calibri" pitchFamily="34" charset="0"/>
                <a:cs typeface="Arial" charset="0"/>
              </a:rPr>
              <a:t>		</a:t>
            </a:r>
          </a:p>
          <a:p>
            <a:pPr marL="171450" indent="-171450">
              <a:buFont typeface="Arial" panose="020B0604020202020204" pitchFamily="34" charset="0"/>
              <a:buChar char="•"/>
            </a:pPr>
            <a:r>
              <a:rPr lang="nl-NL" sz="1000" dirty="0">
                <a:ea typeface="Calibri" pitchFamily="34" charset="0"/>
                <a:cs typeface="Arial" charset="0"/>
              </a:rPr>
              <a:t>Beoordelingsformulier op de VLC.</a:t>
            </a:r>
          </a:p>
          <a:p>
            <a:pPr marL="171450" indent="-171450">
              <a:buFont typeface="Arial" panose="020B0604020202020204" pitchFamily="34" charset="0"/>
              <a:buChar char="•"/>
            </a:pPr>
            <a:r>
              <a:rPr lang="nl-NL" sz="1000" dirty="0">
                <a:ea typeface="Calibri" pitchFamily="34" charset="0"/>
                <a:cs typeface="Arial" charset="0"/>
              </a:rPr>
              <a:t>Bronnen VLC</a:t>
            </a:r>
          </a:p>
          <a:p>
            <a:pPr marL="171450" indent="-171450">
              <a:buFont typeface="Arial" panose="020B0604020202020204" pitchFamily="34" charset="0"/>
              <a:buChar char="•"/>
            </a:pPr>
            <a:r>
              <a:rPr lang="nl-NL" sz="1000" dirty="0">
                <a:ea typeface="Calibri" pitchFamily="34" charset="0"/>
                <a:cs typeface="Arial" charset="0"/>
              </a:rPr>
              <a:t>Eigen bronnen</a:t>
            </a:r>
          </a:p>
        </p:txBody>
      </p:sp>
      <p:sp>
        <p:nvSpPr>
          <p:cNvPr id="21" name="Rectangle 8"/>
          <p:cNvSpPr>
            <a:spLocks noChangeArrowheads="1"/>
          </p:cNvSpPr>
          <p:nvPr/>
        </p:nvSpPr>
        <p:spPr bwMode="auto">
          <a:xfrm>
            <a:off x="7063103" y="1054018"/>
            <a:ext cx="3426750" cy="2092881"/>
          </a:xfrm>
          <a:prstGeom prst="rect">
            <a:avLst/>
          </a:prstGeom>
          <a:noFill/>
          <a:ln w="9525">
            <a:solidFill>
              <a:schemeClr val="tx1"/>
            </a:solidFill>
            <a:miter lim="800000"/>
            <a:headEnd/>
            <a:tailEnd/>
          </a:ln>
        </p:spPr>
        <p:txBody>
          <a:bodyPr wrap="square" anchor="ctr">
            <a:spAutoFit/>
          </a:bodyPr>
          <a:lstStyle/>
          <a:p>
            <a:r>
              <a:rPr lang="nl-NL" sz="1000" b="1" dirty="0">
                <a:solidFill>
                  <a:srgbClr val="0070C0"/>
                </a:solidFill>
                <a:ea typeface="Calibri" pitchFamily="34" charset="0"/>
                <a:cs typeface="Arial" charset="0"/>
              </a:rPr>
              <a:t>Vervolg </a:t>
            </a:r>
            <a:r>
              <a:rPr lang="nl-NL" sz="1000" b="1" dirty="0" err="1">
                <a:solidFill>
                  <a:srgbClr val="0070C0"/>
                </a:solidFill>
                <a:ea typeface="Calibri" pitchFamily="34" charset="0"/>
                <a:cs typeface="Arial" charset="0"/>
              </a:rPr>
              <a:t>leerpad</a:t>
            </a:r>
            <a:endParaRPr lang="nl-NL" sz="1000" b="1" dirty="0">
              <a:ea typeface="Calibri" pitchFamily="34" charset="0"/>
              <a:cs typeface="Arial" charset="0"/>
            </a:endParaRPr>
          </a:p>
          <a:p>
            <a:r>
              <a:rPr lang="nl-NL" sz="1000" b="1" dirty="0">
                <a:latin typeface="Arial"/>
                <a:cs typeface="Arial"/>
              </a:rPr>
              <a:t>Draaiboek:</a:t>
            </a:r>
          </a:p>
          <a:p>
            <a:pPr marL="171450" indent="-171450">
              <a:buFont typeface="Arial,Sans-Serif" panose="020B0604020202020204" pitchFamily="34" charset="0"/>
              <a:buChar char="•"/>
            </a:pPr>
            <a:r>
              <a:rPr lang="nl-NL" sz="1000" dirty="0">
                <a:latin typeface="Arial"/>
                <a:cs typeface="Arial"/>
              </a:rPr>
              <a:t>Maak een draaiboek van de excursie dag (4 uur)</a:t>
            </a:r>
          </a:p>
          <a:p>
            <a:r>
              <a:rPr lang="nl-NL" sz="1000" b="1" dirty="0">
                <a:latin typeface="Arial"/>
                <a:cs typeface="Arial"/>
              </a:rPr>
              <a:t>Hand-out:</a:t>
            </a:r>
            <a:r>
              <a:rPr lang="nl-NL" sz="1000" dirty="0">
                <a:latin typeface="Arial"/>
                <a:cs typeface="Arial"/>
              </a:rPr>
              <a:t> </a:t>
            </a:r>
          </a:p>
          <a:p>
            <a:pPr marL="171450" indent="-171450">
              <a:buFont typeface="Arial"/>
              <a:buChar char="•"/>
            </a:pPr>
            <a:r>
              <a:rPr lang="nl-NL" sz="1000" dirty="0">
                <a:latin typeface="Arial"/>
                <a:cs typeface="Arial"/>
              </a:rPr>
              <a:t>Een hand-out met afbeeldingen en informatie van de activiteiten van de excursie.</a:t>
            </a:r>
            <a:endParaRPr lang="nl-NL" dirty="0">
              <a:cs typeface="Arial" charset="0"/>
            </a:endParaRPr>
          </a:p>
          <a:p>
            <a:r>
              <a:rPr lang="nl-NL" sz="1000" b="1" dirty="0">
                <a:latin typeface="Arial"/>
                <a:cs typeface="Arial"/>
              </a:rPr>
              <a:t>Evaluatie excursie: </a:t>
            </a:r>
          </a:p>
          <a:p>
            <a:pPr marL="171450" indent="-171450">
              <a:buFont typeface="Arial"/>
              <a:buChar char="•"/>
            </a:pPr>
            <a:r>
              <a:rPr lang="nl-NL" sz="1000" dirty="0">
                <a:latin typeface="Arial"/>
                <a:cs typeface="Arial"/>
              </a:rPr>
              <a:t>Gezamenlijk de excursie evalueren,</a:t>
            </a:r>
          </a:p>
          <a:p>
            <a:pPr marL="171450" indent="-171450">
              <a:buFont typeface="Arial"/>
              <a:buChar char="•"/>
            </a:pPr>
            <a:r>
              <a:rPr lang="nl-NL" sz="1000" dirty="0">
                <a:latin typeface="Arial"/>
                <a:cs typeface="Arial"/>
              </a:rPr>
              <a:t>Bespreken: jouw visie op groene VT in de stad van toekomst</a:t>
            </a:r>
          </a:p>
          <a:p>
            <a:pPr marL="171450" indent="-171450">
              <a:buFont typeface="Arial"/>
              <a:buChar char="•"/>
            </a:pPr>
            <a:endParaRPr lang="nl-NL" sz="1000" dirty="0">
              <a:latin typeface="Arial"/>
              <a:cs typeface="Arial"/>
            </a:endParaRPr>
          </a:p>
          <a:p>
            <a:pPr eaLnBrk="0" hangingPunct="0"/>
            <a:r>
              <a:rPr lang="nl-NL" sz="1000" dirty="0">
                <a:latin typeface="Arial"/>
                <a:cs typeface="Arial"/>
              </a:rPr>
              <a:t>Lever alle producten uit het </a:t>
            </a:r>
            <a:r>
              <a:rPr lang="nl-NL" sz="1000" dirty="0" err="1">
                <a:latin typeface="Arial"/>
                <a:cs typeface="Arial"/>
              </a:rPr>
              <a:t>leerpad</a:t>
            </a:r>
            <a:r>
              <a:rPr lang="nl-NL" sz="1000" dirty="0">
                <a:latin typeface="Arial"/>
                <a:cs typeface="Arial"/>
              </a:rPr>
              <a:t> in (zie beoordelingsformulier)</a:t>
            </a:r>
            <a:endParaRPr lang="nl-NL" sz="1000" dirty="0">
              <a:cs typeface="Arial" charset="0"/>
            </a:endParaRPr>
          </a:p>
        </p:txBody>
      </p:sp>
      <p:pic>
        <p:nvPicPr>
          <p:cNvPr id="5" name="Picture 5">
            <a:extLst>
              <a:ext uri="{FF2B5EF4-FFF2-40B4-BE49-F238E27FC236}">
                <a16:creationId xmlns:a16="http://schemas.microsoft.com/office/drawing/2014/main" id="{1D4C89D1-ABD3-4399-BB4D-6B557C3A9106}"/>
              </a:ext>
            </a:extLst>
          </p:cNvPr>
          <p:cNvPicPr>
            <a:picLocks noChangeAspect="1"/>
          </p:cNvPicPr>
          <p:nvPr/>
        </p:nvPicPr>
        <p:blipFill>
          <a:blip r:embed="rId10"/>
          <a:stretch>
            <a:fillRect/>
          </a:stretch>
        </p:blipFill>
        <p:spPr>
          <a:xfrm>
            <a:off x="263819" y="1842546"/>
            <a:ext cx="1260181" cy="1253160"/>
          </a:xfrm>
          <a:prstGeom prst="rect">
            <a:avLst/>
          </a:prstGeom>
        </p:spPr>
      </p:pic>
      <p:pic>
        <p:nvPicPr>
          <p:cNvPr id="7" name="Picture 7">
            <a:extLst>
              <a:ext uri="{FF2B5EF4-FFF2-40B4-BE49-F238E27FC236}">
                <a16:creationId xmlns:a16="http://schemas.microsoft.com/office/drawing/2014/main" id="{4AC2EFE1-C50B-4E68-B93D-D624049BFE9B}"/>
              </a:ext>
            </a:extLst>
          </p:cNvPr>
          <p:cNvPicPr>
            <a:picLocks noChangeAspect="1"/>
          </p:cNvPicPr>
          <p:nvPr/>
        </p:nvPicPr>
        <p:blipFill rotWithShape="1">
          <a:blip r:embed="rId11"/>
          <a:srcRect l="-643" t="-1190" r="26126" b="35714"/>
          <a:stretch/>
        </p:blipFill>
        <p:spPr>
          <a:xfrm>
            <a:off x="257660" y="3225408"/>
            <a:ext cx="1888944" cy="1245319"/>
          </a:xfrm>
          <a:prstGeom prst="rect">
            <a:avLst/>
          </a:prstGeom>
        </p:spPr>
      </p:pic>
      <p:sp>
        <p:nvSpPr>
          <p:cNvPr id="2" name="Titel 1">
            <a:extLst>
              <a:ext uri="{FF2B5EF4-FFF2-40B4-BE49-F238E27FC236}">
                <a16:creationId xmlns:a16="http://schemas.microsoft.com/office/drawing/2014/main" id="{87FA99DA-0802-4AFA-94F9-443C67F5417C}"/>
              </a:ext>
            </a:extLst>
          </p:cNvPr>
          <p:cNvSpPr>
            <a:spLocks noGrp="1"/>
          </p:cNvSpPr>
          <p:nvPr>
            <p:ph type="title"/>
          </p:nvPr>
        </p:nvSpPr>
        <p:spPr/>
        <p:txBody>
          <a:bodyPr/>
          <a:lstStyle/>
          <a:p>
            <a:endParaRPr lang="nl-NL"/>
          </a:p>
        </p:txBody>
      </p:sp>
      <p:pic>
        <p:nvPicPr>
          <p:cNvPr id="6" name="Afbeelding 5" descr="Afbeelding met teken, gebouw, tuin, verschillend&#10;&#10;Automatisch gegenereerde beschrijving">
            <a:extLst>
              <a:ext uri="{FF2B5EF4-FFF2-40B4-BE49-F238E27FC236}">
                <a16:creationId xmlns:a16="http://schemas.microsoft.com/office/drawing/2014/main" id="{1FA82CA8-6D67-4879-BDB8-E54B765018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3818" y="4591242"/>
            <a:ext cx="1586549" cy="2050975"/>
          </a:xfrm>
          <a:prstGeom prst="rect">
            <a:avLst/>
          </a:prstGeom>
        </p:spPr>
      </p:pic>
    </p:spTree>
    <p:extLst>
      <p:ext uri="{BB962C8B-B14F-4D97-AF65-F5344CB8AC3E}">
        <p14:creationId xmlns:p14="http://schemas.microsoft.com/office/powerpoint/2010/main" val="86709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525C8BB-6764-4B9E-B85D-346AD46AF374}"/>
              </a:ext>
            </a:extLst>
          </p:cNvPr>
          <p:cNvSpPr>
            <a:spLocks noGrp="1"/>
          </p:cNvSpPr>
          <p:nvPr>
            <p:ph type="title"/>
          </p:nvPr>
        </p:nvSpPr>
        <p:spPr/>
        <p:txBody>
          <a:bodyPr/>
          <a:lstStyle/>
          <a:p>
            <a:r>
              <a:rPr lang="nl-NL" dirty="0"/>
              <a:t>Afstemmen Excursies</a:t>
            </a:r>
          </a:p>
        </p:txBody>
      </p:sp>
      <p:sp>
        <p:nvSpPr>
          <p:cNvPr id="5" name="Tijdelijke aanduiding voor inhoud 4">
            <a:extLst>
              <a:ext uri="{FF2B5EF4-FFF2-40B4-BE49-F238E27FC236}">
                <a16:creationId xmlns:a16="http://schemas.microsoft.com/office/drawing/2014/main" id="{F556AF3C-6206-45E4-9AF3-88B2C3E96974}"/>
              </a:ext>
            </a:extLst>
          </p:cNvPr>
          <p:cNvSpPr>
            <a:spLocks noGrp="1"/>
          </p:cNvSpPr>
          <p:nvPr>
            <p:ph idx="1"/>
          </p:nvPr>
        </p:nvSpPr>
        <p:spPr/>
        <p:txBody>
          <a:bodyPr/>
          <a:lstStyle/>
          <a:p>
            <a:r>
              <a:rPr lang="nl-NL" dirty="0"/>
              <a:t>Week 5 naar Tilburg: vrijdag 13 maart van 10:00 – 13:00</a:t>
            </a:r>
          </a:p>
          <a:p>
            <a:r>
              <a:rPr lang="nl-NL" dirty="0"/>
              <a:t>Week 6 in Nijmegen: vrijdag 20 maart van…….</a:t>
            </a:r>
          </a:p>
          <a:p>
            <a:r>
              <a:rPr lang="nl-NL" dirty="0"/>
              <a:t>Week 7 naar Tilburg: vrijdag 27 maart van……..</a:t>
            </a:r>
          </a:p>
        </p:txBody>
      </p:sp>
    </p:spTree>
    <p:extLst>
      <p:ext uri="{BB962C8B-B14F-4D97-AF65-F5344CB8AC3E}">
        <p14:creationId xmlns:p14="http://schemas.microsoft.com/office/powerpoint/2010/main" val="187073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BB05EF-EF0E-4194-A7A7-76C07701AE36}"/>
              </a:ext>
            </a:extLst>
          </p:cNvPr>
          <p:cNvSpPr>
            <a:spLocks noGrp="1"/>
          </p:cNvSpPr>
          <p:nvPr>
            <p:ph type="title"/>
          </p:nvPr>
        </p:nvSpPr>
        <p:spPr/>
        <p:txBody>
          <a:bodyPr/>
          <a:lstStyle/>
          <a:p>
            <a:r>
              <a:rPr lang="nl-NL" dirty="0"/>
              <a:t>Theorie: ‘Zo organiseer je een event’ van Roel Grit</a:t>
            </a:r>
          </a:p>
        </p:txBody>
      </p:sp>
      <p:sp>
        <p:nvSpPr>
          <p:cNvPr id="3" name="Tijdelijke aanduiding voor inhoud 2">
            <a:extLst>
              <a:ext uri="{FF2B5EF4-FFF2-40B4-BE49-F238E27FC236}">
                <a16:creationId xmlns:a16="http://schemas.microsoft.com/office/drawing/2014/main" id="{C78A0B5D-0E60-42D9-9A56-2A793DB53654}"/>
              </a:ext>
            </a:extLst>
          </p:cNvPr>
          <p:cNvSpPr>
            <a:spLocks noGrp="1"/>
          </p:cNvSpPr>
          <p:nvPr>
            <p:ph sz="half" idx="1"/>
          </p:nvPr>
        </p:nvSpPr>
        <p:spPr/>
        <p:txBody>
          <a:bodyPr>
            <a:normAutofit fontScale="25000" lnSpcReduction="20000"/>
          </a:bodyPr>
          <a:lstStyle/>
          <a:p>
            <a:pPr marL="0" indent="0">
              <a:buNone/>
            </a:pPr>
            <a:endParaRPr lang="nl-NL" dirty="0"/>
          </a:p>
          <a:p>
            <a:pPr marL="0" indent="0">
              <a:buNone/>
            </a:pPr>
            <a:r>
              <a:rPr lang="nl-NL" sz="4800" i="1" dirty="0"/>
              <a:t>‘Het organiseren van een evenement is een enorme uitdaging. Aan het organiseren kun je veel plezier beleven en het geeft ook voldoening als het event een succes is en iedereen tevreden is.’</a:t>
            </a:r>
          </a:p>
          <a:p>
            <a:endParaRPr lang="nl-NL" sz="4800" dirty="0"/>
          </a:p>
          <a:p>
            <a:r>
              <a:rPr lang="nl-NL" sz="4800" dirty="0"/>
              <a:t>Jaarlijks zeer veel uiteenlopende evenementen georganiseerd,</a:t>
            </a:r>
          </a:p>
          <a:p>
            <a:r>
              <a:rPr lang="nl-NL" sz="4800" dirty="0"/>
              <a:t>Verschillende redenen: commercieel doel, op de voorgrond willen plaatsen, organisatie levend willen houden of cultuur en kennis te verspreiden.</a:t>
            </a:r>
          </a:p>
          <a:p>
            <a:r>
              <a:rPr lang="nl-NL" sz="4800" dirty="0"/>
              <a:t>Soorten events: indelen in doel, winstoogmerk, interne of externe opdrachtgever, besloten of een publieksevenement en naar grootte. (</a:t>
            </a:r>
            <a:r>
              <a:rPr lang="nl-NL" sz="4800" dirty="0" err="1"/>
              <a:t>blz</a:t>
            </a:r>
            <a:r>
              <a:rPr lang="nl-NL" sz="4800" dirty="0"/>
              <a:t> 9)</a:t>
            </a:r>
          </a:p>
          <a:p>
            <a:r>
              <a:rPr lang="nl-NL" sz="4800" dirty="0"/>
              <a:t>Jij als organisator</a:t>
            </a:r>
          </a:p>
          <a:p>
            <a:r>
              <a:rPr lang="nl-NL" sz="4800" dirty="0"/>
              <a:t>Welke competenties heb je nodig als eventorganisator?</a:t>
            </a:r>
          </a:p>
          <a:p>
            <a:r>
              <a:rPr lang="nl-NL" sz="4800" dirty="0"/>
              <a:t>Ben jij competent genoeg als eventorganisator?</a:t>
            </a:r>
          </a:p>
          <a:p>
            <a:pPr marL="0" indent="0">
              <a:buNone/>
            </a:pPr>
            <a:endParaRPr lang="nl-NL" sz="3800" dirty="0"/>
          </a:p>
          <a:p>
            <a:endParaRPr lang="nl-NL" dirty="0"/>
          </a:p>
          <a:p>
            <a:endParaRPr lang="nl-NL" dirty="0"/>
          </a:p>
          <a:p>
            <a:endParaRPr lang="nl-NL" dirty="0"/>
          </a:p>
        </p:txBody>
      </p:sp>
      <p:sp>
        <p:nvSpPr>
          <p:cNvPr id="4" name="Tijdelijke aanduiding voor inhoud 3">
            <a:extLst>
              <a:ext uri="{FF2B5EF4-FFF2-40B4-BE49-F238E27FC236}">
                <a16:creationId xmlns:a16="http://schemas.microsoft.com/office/drawing/2014/main" id="{6EA957F9-5B53-439F-9FBF-EF5788B4DDA8}"/>
              </a:ext>
            </a:extLst>
          </p:cNvPr>
          <p:cNvSpPr>
            <a:spLocks noGrp="1"/>
          </p:cNvSpPr>
          <p:nvPr>
            <p:ph sz="half" idx="2"/>
          </p:nvPr>
        </p:nvSpPr>
        <p:spPr/>
        <p:txBody>
          <a:bodyPr>
            <a:normAutofit fontScale="25000" lnSpcReduction="20000"/>
          </a:bodyPr>
          <a:lstStyle/>
          <a:p>
            <a:pPr marL="0" indent="0">
              <a:buNone/>
            </a:pPr>
            <a:r>
              <a:rPr lang="nl-NL" sz="7200" dirty="0"/>
              <a:t>Inkijkexemplaar!</a:t>
            </a:r>
          </a:p>
          <a:p>
            <a:r>
              <a:rPr lang="nl-NL" sz="5600" dirty="0">
                <a:hlinkClick r:id="rId2"/>
              </a:rPr>
              <a:t>https://www.managementboek.nl/code/inkijkexemplaar/9789001868796/zo-organiseer-je-een-event-roel-grit.pdf</a:t>
            </a:r>
            <a:r>
              <a:rPr lang="nl-NL" sz="5600" dirty="0"/>
              <a:t> </a:t>
            </a:r>
          </a:p>
          <a:p>
            <a:r>
              <a:rPr lang="nl-NL" sz="5600" dirty="0"/>
              <a:t>Zoeken en bewaren in mapje om door te lezen voor je opdracht.</a:t>
            </a:r>
          </a:p>
          <a:p>
            <a:endParaRPr lang="nl-NL" sz="7200" dirty="0"/>
          </a:p>
          <a:p>
            <a:endParaRPr lang="nl-NL" sz="7200" dirty="0"/>
          </a:p>
          <a:p>
            <a:endParaRPr lang="nl-NL" sz="7200" dirty="0"/>
          </a:p>
          <a:p>
            <a:endParaRPr lang="nl-NL" sz="7200" dirty="0"/>
          </a:p>
          <a:p>
            <a:endParaRPr lang="nl-NL" sz="7200" dirty="0"/>
          </a:p>
          <a:p>
            <a:endParaRPr lang="nl-NL" dirty="0"/>
          </a:p>
        </p:txBody>
      </p:sp>
      <p:pic>
        <p:nvPicPr>
          <p:cNvPr id="5" name="Afbeelding 4">
            <a:extLst>
              <a:ext uri="{FF2B5EF4-FFF2-40B4-BE49-F238E27FC236}">
                <a16:creationId xmlns:a16="http://schemas.microsoft.com/office/drawing/2014/main" id="{3759CD6C-37B0-45E6-B712-06687C1E9FD5}"/>
              </a:ext>
            </a:extLst>
          </p:cNvPr>
          <p:cNvPicPr>
            <a:picLocks noChangeAspect="1"/>
          </p:cNvPicPr>
          <p:nvPr/>
        </p:nvPicPr>
        <p:blipFill>
          <a:blip r:embed="rId3"/>
          <a:stretch>
            <a:fillRect/>
          </a:stretch>
        </p:blipFill>
        <p:spPr>
          <a:xfrm>
            <a:off x="9925723" y="3517563"/>
            <a:ext cx="2266277" cy="3244896"/>
          </a:xfrm>
          <a:prstGeom prst="rect">
            <a:avLst/>
          </a:prstGeom>
        </p:spPr>
      </p:pic>
    </p:spTree>
    <p:extLst>
      <p:ext uri="{BB962C8B-B14F-4D97-AF65-F5344CB8AC3E}">
        <p14:creationId xmlns:p14="http://schemas.microsoft.com/office/powerpoint/2010/main" val="857608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DE4E4-1CD3-4AFD-9DCD-9232D5101F4D}"/>
              </a:ext>
            </a:extLst>
          </p:cNvPr>
          <p:cNvSpPr>
            <a:spLocks noGrp="1"/>
          </p:cNvSpPr>
          <p:nvPr>
            <p:ph type="title"/>
          </p:nvPr>
        </p:nvSpPr>
        <p:spPr/>
        <p:txBody>
          <a:bodyPr/>
          <a:lstStyle/>
          <a:p>
            <a:r>
              <a:rPr lang="nl-NL" dirty="0"/>
              <a:t>Theorie: ‘Zo organiseer je een event’ van Roel Grit</a:t>
            </a:r>
          </a:p>
        </p:txBody>
      </p:sp>
      <p:sp>
        <p:nvSpPr>
          <p:cNvPr id="4" name="Tijdelijke aanduiding voor inhoud 3">
            <a:extLst>
              <a:ext uri="{FF2B5EF4-FFF2-40B4-BE49-F238E27FC236}">
                <a16:creationId xmlns:a16="http://schemas.microsoft.com/office/drawing/2014/main" id="{38748EF5-5491-4773-9975-7A3292874C9D}"/>
              </a:ext>
            </a:extLst>
          </p:cNvPr>
          <p:cNvSpPr>
            <a:spLocks noGrp="1"/>
          </p:cNvSpPr>
          <p:nvPr>
            <p:ph sz="half" idx="1"/>
          </p:nvPr>
        </p:nvSpPr>
        <p:spPr/>
        <p:txBody>
          <a:bodyPr/>
          <a:lstStyle/>
          <a:p>
            <a:r>
              <a:rPr lang="nl-NL" dirty="0"/>
              <a:t>Wie zijn de betrokkenen?</a:t>
            </a:r>
          </a:p>
          <a:p>
            <a:r>
              <a:rPr lang="nl-NL" dirty="0"/>
              <a:t>Stakeholders: persoon, bedrijf of een groep mensen die direct en indirect betrokken zijn bij je evenement.</a:t>
            </a:r>
          </a:p>
        </p:txBody>
      </p:sp>
      <p:pic>
        <p:nvPicPr>
          <p:cNvPr id="6" name="Tijdelijke aanduiding voor inhoud 5">
            <a:extLst>
              <a:ext uri="{FF2B5EF4-FFF2-40B4-BE49-F238E27FC236}">
                <a16:creationId xmlns:a16="http://schemas.microsoft.com/office/drawing/2014/main" id="{FBAA28CC-C732-498B-9446-F688080E29D2}"/>
              </a:ext>
            </a:extLst>
          </p:cNvPr>
          <p:cNvPicPr>
            <a:picLocks noGrp="1" noChangeAspect="1"/>
          </p:cNvPicPr>
          <p:nvPr>
            <p:ph sz="half" idx="2"/>
          </p:nvPr>
        </p:nvPicPr>
        <p:blipFill rotWithShape="1">
          <a:blip r:embed="rId2"/>
          <a:srcRect l="3642" t="21022"/>
          <a:stretch/>
        </p:blipFill>
        <p:spPr>
          <a:xfrm>
            <a:off x="5497442" y="1789472"/>
            <a:ext cx="6399589" cy="5006838"/>
          </a:xfrm>
          <a:prstGeom prst="rect">
            <a:avLst/>
          </a:prstGeom>
        </p:spPr>
      </p:pic>
    </p:spTree>
    <p:extLst>
      <p:ext uri="{BB962C8B-B14F-4D97-AF65-F5344CB8AC3E}">
        <p14:creationId xmlns:p14="http://schemas.microsoft.com/office/powerpoint/2010/main" val="392112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2">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4">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itel 3">
            <a:extLst>
              <a:ext uri="{FF2B5EF4-FFF2-40B4-BE49-F238E27FC236}">
                <a16:creationId xmlns:a16="http://schemas.microsoft.com/office/drawing/2014/main" id="{E63233A3-5A4E-47EC-844D-4EA295C622C2}"/>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a:solidFill>
                  <a:srgbClr val="FFFFFF"/>
                </a:solidFill>
                <a:latin typeface="+mj-lt"/>
                <a:ea typeface="+mj-ea"/>
                <a:cs typeface="+mj-cs"/>
              </a:rPr>
              <a:t>Waarover ga je een event organiseren?</a:t>
            </a:r>
          </a:p>
        </p:txBody>
      </p:sp>
      <p:sp>
        <p:nvSpPr>
          <p:cNvPr id="24" name="Rectangle 26">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30">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 name="Tijdelijke aanduiding voor inhoud 4">
            <a:extLst>
              <a:ext uri="{FF2B5EF4-FFF2-40B4-BE49-F238E27FC236}">
                <a16:creationId xmlns:a16="http://schemas.microsoft.com/office/drawing/2014/main" id="{07D8E0EF-4C04-4D59-B63A-A59B6A8313DE}"/>
              </a:ext>
            </a:extLst>
          </p:cNvPr>
          <p:cNvSpPr>
            <a:spLocks noGrp="1"/>
          </p:cNvSpPr>
          <p:nvPr>
            <p:ph sz="half" idx="1"/>
          </p:nvPr>
        </p:nvSpPr>
        <p:spPr>
          <a:xfrm>
            <a:off x="671513" y="2536031"/>
            <a:ext cx="3123783" cy="3671936"/>
          </a:xfrm>
        </p:spPr>
        <p:txBody>
          <a:bodyPr vert="horz" lIns="91440" tIns="45720" rIns="91440" bIns="45720" rtlCol="0" anchor="t">
            <a:normAutofit/>
          </a:bodyPr>
          <a:lstStyle/>
          <a:p>
            <a:pPr>
              <a:lnSpc>
                <a:spcPct val="110000"/>
              </a:lnSpc>
            </a:pPr>
            <a:r>
              <a:rPr lang="en-US" dirty="0">
                <a:solidFill>
                  <a:srgbClr val="FFFFFF"/>
                </a:solidFill>
              </a:rPr>
              <a:t>Je </a:t>
            </a:r>
            <a:r>
              <a:rPr lang="en-US" dirty="0" err="1">
                <a:solidFill>
                  <a:srgbClr val="FFFFFF"/>
                </a:solidFill>
              </a:rPr>
              <a:t>bepaalt</a:t>
            </a:r>
            <a:r>
              <a:rPr lang="en-US" dirty="0">
                <a:solidFill>
                  <a:srgbClr val="FFFFFF"/>
                </a:solidFill>
              </a:rPr>
              <a:t> </a:t>
            </a:r>
            <a:r>
              <a:rPr lang="en-US" dirty="0" err="1">
                <a:solidFill>
                  <a:srgbClr val="FFFFFF"/>
                </a:solidFill>
              </a:rPr>
              <a:t>zelf</a:t>
            </a:r>
            <a:r>
              <a:rPr lang="en-US" dirty="0">
                <a:solidFill>
                  <a:srgbClr val="FFFFFF"/>
                </a:solidFill>
              </a:rPr>
              <a:t> het </a:t>
            </a:r>
            <a:r>
              <a:rPr lang="en-US" dirty="0" err="1">
                <a:solidFill>
                  <a:srgbClr val="FFFFFF"/>
                </a:solidFill>
              </a:rPr>
              <a:t>onderwerp</a:t>
            </a:r>
            <a:r>
              <a:rPr lang="en-US" dirty="0">
                <a:solidFill>
                  <a:srgbClr val="FFFFFF"/>
                </a:solidFill>
              </a:rPr>
              <a:t>,</a:t>
            </a:r>
          </a:p>
          <a:p>
            <a:pPr>
              <a:lnSpc>
                <a:spcPct val="110000"/>
              </a:lnSpc>
            </a:pPr>
            <a:r>
              <a:rPr lang="en-US" dirty="0" err="1">
                <a:solidFill>
                  <a:srgbClr val="FFFFFF"/>
                </a:solidFill>
              </a:rPr>
              <a:t>Een</a:t>
            </a:r>
            <a:r>
              <a:rPr lang="en-US" dirty="0">
                <a:solidFill>
                  <a:srgbClr val="FFFFFF"/>
                </a:solidFill>
              </a:rPr>
              <a:t> </a:t>
            </a:r>
            <a:r>
              <a:rPr lang="en-US" dirty="0" err="1">
                <a:solidFill>
                  <a:srgbClr val="FFFFFF"/>
                </a:solidFill>
              </a:rPr>
              <a:t>opdrachtgever</a:t>
            </a:r>
            <a:r>
              <a:rPr lang="en-US" dirty="0">
                <a:solidFill>
                  <a:srgbClr val="FFFFFF"/>
                </a:solidFill>
              </a:rPr>
              <a:t> </a:t>
            </a:r>
            <a:r>
              <a:rPr lang="en-US" dirty="0" err="1">
                <a:solidFill>
                  <a:srgbClr val="FFFFFF"/>
                </a:solidFill>
              </a:rPr>
              <a:t>bepaalt</a:t>
            </a:r>
            <a:r>
              <a:rPr lang="en-US" dirty="0">
                <a:solidFill>
                  <a:srgbClr val="FFFFFF"/>
                </a:solidFill>
              </a:rPr>
              <a:t> het </a:t>
            </a:r>
            <a:r>
              <a:rPr lang="en-US" dirty="0" err="1">
                <a:solidFill>
                  <a:srgbClr val="FFFFFF"/>
                </a:solidFill>
              </a:rPr>
              <a:t>onderwerp</a:t>
            </a:r>
            <a:r>
              <a:rPr lang="en-US" dirty="0">
                <a:solidFill>
                  <a:srgbClr val="FFFFFF"/>
                </a:solidFill>
              </a:rPr>
              <a:t>,</a:t>
            </a:r>
          </a:p>
          <a:p>
            <a:pPr>
              <a:lnSpc>
                <a:spcPct val="110000"/>
              </a:lnSpc>
            </a:pPr>
            <a:r>
              <a:rPr lang="en-US" dirty="0">
                <a:solidFill>
                  <a:srgbClr val="FFFFFF"/>
                </a:solidFill>
              </a:rPr>
              <a:t>Je docent </a:t>
            </a:r>
            <a:r>
              <a:rPr lang="en-US" dirty="0" err="1">
                <a:solidFill>
                  <a:srgbClr val="FFFFFF"/>
                </a:solidFill>
              </a:rPr>
              <a:t>bepaalt</a:t>
            </a:r>
            <a:r>
              <a:rPr lang="en-US" dirty="0">
                <a:solidFill>
                  <a:srgbClr val="FFFFFF"/>
                </a:solidFill>
              </a:rPr>
              <a:t> het </a:t>
            </a:r>
            <a:r>
              <a:rPr lang="en-US" dirty="0" err="1">
                <a:solidFill>
                  <a:srgbClr val="FFFFFF"/>
                </a:solidFill>
              </a:rPr>
              <a:t>onderwerp</a:t>
            </a:r>
            <a:r>
              <a:rPr lang="en-US" dirty="0">
                <a:solidFill>
                  <a:srgbClr val="FFFFFF"/>
                </a:solidFill>
              </a:rPr>
              <a:t>,</a:t>
            </a:r>
          </a:p>
          <a:p>
            <a:pPr>
              <a:lnSpc>
                <a:spcPct val="110000"/>
              </a:lnSpc>
            </a:pPr>
            <a:r>
              <a:rPr lang="en-US" dirty="0" err="1">
                <a:solidFill>
                  <a:srgbClr val="FFFFFF"/>
                </a:solidFill>
              </a:rPr>
              <a:t>Een</a:t>
            </a:r>
            <a:r>
              <a:rPr lang="en-US" dirty="0">
                <a:solidFill>
                  <a:srgbClr val="FFFFFF"/>
                </a:solidFill>
              </a:rPr>
              <a:t> event </a:t>
            </a:r>
            <a:r>
              <a:rPr lang="en-US" dirty="0" err="1">
                <a:solidFill>
                  <a:srgbClr val="FFFFFF"/>
                </a:solidFill>
              </a:rPr>
              <a:t>organiseren</a:t>
            </a:r>
            <a:r>
              <a:rPr lang="en-US" dirty="0">
                <a:solidFill>
                  <a:srgbClr val="FFFFFF"/>
                </a:solidFill>
              </a:rPr>
              <a:t> in je </a:t>
            </a:r>
            <a:r>
              <a:rPr lang="en-US" dirty="0" err="1">
                <a:solidFill>
                  <a:srgbClr val="FFFFFF"/>
                </a:solidFill>
              </a:rPr>
              <a:t>werk</a:t>
            </a:r>
            <a:endParaRPr lang="en-US" dirty="0">
              <a:solidFill>
                <a:srgbClr val="FFFFFF"/>
              </a:solidFill>
            </a:endParaRPr>
          </a:p>
          <a:p>
            <a:pPr>
              <a:lnSpc>
                <a:spcPct val="110000"/>
              </a:lnSpc>
            </a:pPr>
            <a:endParaRPr lang="en-US" dirty="0">
              <a:solidFill>
                <a:srgbClr val="FFFFFF"/>
              </a:solidFill>
            </a:endParaRPr>
          </a:p>
          <a:p>
            <a:pPr>
              <a:lnSpc>
                <a:spcPct val="110000"/>
              </a:lnSpc>
            </a:pPr>
            <a:r>
              <a:rPr lang="en-US" b="1" dirty="0" err="1">
                <a:solidFill>
                  <a:srgbClr val="FFFFFF"/>
                </a:solidFill>
              </a:rPr>
              <a:t>Een</a:t>
            </a:r>
            <a:r>
              <a:rPr lang="en-US" b="1" dirty="0">
                <a:solidFill>
                  <a:srgbClr val="FFFFFF"/>
                </a:solidFill>
              </a:rPr>
              <a:t> </a:t>
            </a:r>
            <a:r>
              <a:rPr lang="en-US" b="1" dirty="0" err="1">
                <a:solidFill>
                  <a:srgbClr val="FFFFFF"/>
                </a:solidFill>
              </a:rPr>
              <a:t>echt</a:t>
            </a:r>
            <a:r>
              <a:rPr lang="en-US" b="1" dirty="0">
                <a:solidFill>
                  <a:srgbClr val="FFFFFF"/>
                </a:solidFill>
              </a:rPr>
              <a:t> event </a:t>
            </a:r>
            <a:r>
              <a:rPr lang="en-US" b="1" dirty="0" err="1">
                <a:solidFill>
                  <a:srgbClr val="FFFFFF"/>
                </a:solidFill>
              </a:rPr>
              <a:t>organiseren</a:t>
            </a:r>
            <a:r>
              <a:rPr lang="en-US" b="1" dirty="0">
                <a:solidFill>
                  <a:srgbClr val="FFFFFF"/>
                </a:solidFill>
              </a:rPr>
              <a:t> of </a:t>
            </a:r>
            <a:r>
              <a:rPr lang="en-US" b="1" dirty="0" err="1">
                <a:solidFill>
                  <a:srgbClr val="FFFFFF"/>
                </a:solidFill>
              </a:rPr>
              <a:t>eerst</a:t>
            </a:r>
            <a:r>
              <a:rPr lang="en-US" b="1" dirty="0">
                <a:solidFill>
                  <a:srgbClr val="FFFFFF"/>
                </a:solidFill>
              </a:rPr>
              <a:t> </a:t>
            </a:r>
            <a:r>
              <a:rPr lang="en-US" b="1" dirty="0" err="1">
                <a:solidFill>
                  <a:srgbClr val="FFFFFF"/>
                </a:solidFill>
              </a:rPr>
              <a:t>oefenen</a:t>
            </a:r>
            <a:r>
              <a:rPr lang="en-US" b="1" dirty="0">
                <a:solidFill>
                  <a:srgbClr val="FFFFFF"/>
                </a:solidFill>
              </a:rPr>
              <a:t>?</a:t>
            </a:r>
          </a:p>
        </p:txBody>
      </p:sp>
      <p:pic>
        <p:nvPicPr>
          <p:cNvPr id="12" name="Tijdelijke aanduiding voor inhoud 11">
            <a:extLst>
              <a:ext uri="{FF2B5EF4-FFF2-40B4-BE49-F238E27FC236}">
                <a16:creationId xmlns:a16="http://schemas.microsoft.com/office/drawing/2014/main" id="{72E20385-8294-4047-87EC-78219D89BE2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1216"/>
          <a:stretch/>
        </p:blipFill>
        <p:spPr>
          <a:xfrm>
            <a:off x="4241830" y="601200"/>
            <a:ext cx="7503636" cy="5789365"/>
          </a:xfrm>
          <a:prstGeom prst="rect">
            <a:avLst/>
          </a:prstGeom>
        </p:spPr>
      </p:pic>
    </p:spTree>
    <p:extLst>
      <p:ext uri="{BB962C8B-B14F-4D97-AF65-F5344CB8AC3E}">
        <p14:creationId xmlns:p14="http://schemas.microsoft.com/office/powerpoint/2010/main" val="86822134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EC7AC-35F3-40CF-88C1-062BE839BC44}"/>
              </a:ext>
            </a:extLst>
          </p:cNvPr>
          <p:cNvSpPr>
            <a:spLocks noGrp="1"/>
          </p:cNvSpPr>
          <p:nvPr>
            <p:ph type="title"/>
          </p:nvPr>
        </p:nvSpPr>
        <p:spPr/>
        <p:txBody>
          <a:bodyPr>
            <a:normAutofit fontScale="90000"/>
          </a:bodyPr>
          <a:lstStyle/>
          <a:p>
            <a:r>
              <a:rPr lang="nl-NL" dirty="0"/>
              <a:t>Theorie uitleg Stap 1 uit: </a:t>
            </a:r>
            <a:br>
              <a:rPr lang="nl-NL" dirty="0"/>
            </a:br>
            <a:r>
              <a:rPr lang="nl-NL" dirty="0"/>
              <a:t>zo organiseer je een Event, Roel Grit </a:t>
            </a:r>
            <a:br>
              <a:rPr lang="nl-NL" dirty="0"/>
            </a:br>
            <a:endParaRPr lang="nl-NL" dirty="0"/>
          </a:p>
        </p:txBody>
      </p:sp>
      <p:sp>
        <p:nvSpPr>
          <p:cNvPr id="3" name="Tijdelijke aanduiding voor inhoud 2">
            <a:extLst>
              <a:ext uri="{FF2B5EF4-FFF2-40B4-BE49-F238E27FC236}">
                <a16:creationId xmlns:a16="http://schemas.microsoft.com/office/drawing/2014/main" id="{FAFA10AA-333B-46D1-8BF6-AF2A5D39EA03}"/>
              </a:ext>
            </a:extLst>
          </p:cNvPr>
          <p:cNvSpPr>
            <a:spLocks noGrp="1"/>
          </p:cNvSpPr>
          <p:nvPr>
            <p:ph sz="half" idx="1"/>
          </p:nvPr>
        </p:nvSpPr>
        <p:spPr/>
        <p:txBody>
          <a:bodyPr>
            <a:normAutofit/>
          </a:bodyPr>
          <a:lstStyle/>
          <a:p>
            <a:pPr fontAlgn="base"/>
            <a:r>
              <a:rPr lang="nl-NL" dirty="0"/>
              <a:t>Door verslag te maken </a:t>
            </a:r>
            <a:r>
              <a:rPr lang="nl-NL" dirty="0" err="1"/>
              <a:t>adhv</a:t>
            </a:r>
            <a:r>
              <a:rPr lang="nl-NL" dirty="0"/>
              <a:t> Stap 1 uit: Zo organiseer je een event, Roel Grit.</a:t>
            </a:r>
          </a:p>
          <a:p>
            <a:pPr marL="0" indent="0" fontAlgn="base">
              <a:buNone/>
            </a:pPr>
            <a:r>
              <a:rPr lang="nl-NL" b="1" dirty="0"/>
              <a:t>Stap 1: Formuleer je idee</a:t>
            </a:r>
          </a:p>
          <a:p>
            <a:pPr fontAlgn="base"/>
            <a:r>
              <a:rPr lang="nl-NL" dirty="0"/>
              <a:t>Je formuleert je idee en zorgt dat je duidelijk beeld krijgt voor wie je een evenement wilt organiseren</a:t>
            </a:r>
          </a:p>
          <a:p>
            <a:pPr fontAlgn="base"/>
            <a:r>
              <a:rPr lang="nl-NL" dirty="0"/>
              <a:t>Deze stap is afgerond als je een voorlopige begroting en een programma hebt opgesteld</a:t>
            </a:r>
          </a:p>
          <a:p>
            <a:pPr fontAlgn="base"/>
            <a:r>
              <a:rPr lang="nl-NL" dirty="0"/>
              <a:t>Waarin hoofdlijnen zijn vastgelegd</a:t>
            </a:r>
          </a:p>
          <a:p>
            <a:pPr fontAlgn="base"/>
            <a:r>
              <a:rPr lang="nl-NL" dirty="0"/>
              <a:t>Wat, wie, welk tijdstip en welke plaats organiseren.</a:t>
            </a:r>
          </a:p>
          <a:p>
            <a:pPr fontAlgn="base"/>
            <a:endParaRPr lang="nl-NL" dirty="0"/>
          </a:p>
          <a:p>
            <a:pPr fontAlgn="base"/>
            <a:endParaRPr lang="nl-NL" dirty="0"/>
          </a:p>
          <a:p>
            <a:endParaRPr lang="nl-NL" dirty="0"/>
          </a:p>
        </p:txBody>
      </p:sp>
      <p:pic>
        <p:nvPicPr>
          <p:cNvPr id="5" name="Tijdelijke aanduiding voor inhoud 4">
            <a:extLst>
              <a:ext uri="{FF2B5EF4-FFF2-40B4-BE49-F238E27FC236}">
                <a16:creationId xmlns:a16="http://schemas.microsoft.com/office/drawing/2014/main" id="{9E56AB14-97EF-48C9-98AE-53FA739FDF6F}"/>
              </a:ext>
            </a:extLst>
          </p:cNvPr>
          <p:cNvPicPr>
            <a:picLocks noGrp="1" noChangeAspect="1"/>
          </p:cNvPicPr>
          <p:nvPr>
            <p:ph sz="half" idx="2"/>
          </p:nvPr>
        </p:nvPicPr>
        <p:blipFill>
          <a:blip r:embed="rId2"/>
          <a:stretch>
            <a:fillRect/>
          </a:stretch>
        </p:blipFill>
        <p:spPr>
          <a:xfrm>
            <a:off x="6997233" y="-21924"/>
            <a:ext cx="5194767" cy="6900384"/>
          </a:xfrm>
          <a:prstGeom prst="rect">
            <a:avLst/>
          </a:prstGeom>
        </p:spPr>
      </p:pic>
    </p:spTree>
    <p:extLst>
      <p:ext uri="{BB962C8B-B14F-4D97-AF65-F5344CB8AC3E}">
        <p14:creationId xmlns:p14="http://schemas.microsoft.com/office/powerpoint/2010/main" val="2515014697"/>
      </p:ext>
    </p:extLst>
  </p:cSld>
  <p:clrMapOvr>
    <a:masterClrMapping/>
  </p:clrMapOvr>
</p:sld>
</file>

<file path=ppt/theme/theme1.xml><?xml version="1.0" encoding="utf-8"?>
<a:theme xmlns:a="http://schemas.openxmlformats.org/drawingml/2006/main" name="DividendVTI">
  <a:themeElements>
    <a:clrScheme name="AnalogousFromLightSeedLeftStep">
      <a:dk1>
        <a:srgbClr val="000000"/>
      </a:dk1>
      <a:lt1>
        <a:srgbClr val="FFFFFF"/>
      </a:lt1>
      <a:dk2>
        <a:srgbClr val="243E41"/>
      </a:dk2>
      <a:lt2>
        <a:srgbClr val="EEE9E9"/>
      </a:lt2>
      <a:accent1>
        <a:srgbClr val="80A9A7"/>
      </a:accent1>
      <a:accent2>
        <a:srgbClr val="75AB91"/>
      </a:accent2>
      <a:accent3>
        <a:srgbClr val="81AC86"/>
      </a:accent3>
      <a:accent4>
        <a:srgbClr val="86AC76"/>
      </a:accent4>
      <a:accent5>
        <a:srgbClr val="9AA57D"/>
      </a:accent5>
      <a:accent6>
        <a:srgbClr val="A9A274"/>
      </a:accent6>
      <a:hlink>
        <a:srgbClr val="B47477"/>
      </a:hlink>
      <a:folHlink>
        <a:srgbClr val="848484"/>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4B5BE6-554C-4023-9139-C29FC3FC4A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30C0A0-DAEA-4DCC-8344-5662B71D0CC1}">
  <ds:schemaRefs>
    <ds:schemaRef ds:uri="http://schemas.microsoft.com/sharepoint/v3/contenttype/forms"/>
  </ds:schemaRefs>
</ds:datastoreItem>
</file>

<file path=customXml/itemProps3.xml><?xml version="1.0" encoding="utf-8"?>
<ds:datastoreItem xmlns:ds="http://schemas.openxmlformats.org/officeDocument/2006/customXml" ds:itemID="{ADC66FE0-E2DF-43A8-A1B3-9A146A518D1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TotalTime>
  <Words>1210</Words>
  <Application>Microsoft Office PowerPoint</Application>
  <PresentationFormat>Breedbeeld</PresentationFormat>
  <Paragraphs>168</Paragraphs>
  <Slides>17</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17</vt:i4>
      </vt:variant>
    </vt:vector>
  </HeadingPairs>
  <TitlesOfParts>
    <vt:vector size="24" baseType="lpstr">
      <vt:lpstr>Arial</vt:lpstr>
      <vt:lpstr>Arial Nova Light</vt:lpstr>
      <vt:lpstr>Arial,Sans-Serif</vt:lpstr>
      <vt:lpstr>Calibri</vt:lpstr>
      <vt:lpstr>Wingdings</vt:lpstr>
      <vt:lpstr>Wingdings 2</vt:lpstr>
      <vt:lpstr>DividendVTI</vt:lpstr>
      <vt:lpstr>VT P3 les 1&amp;2</vt:lpstr>
      <vt:lpstr>Vandaag</vt:lpstr>
      <vt:lpstr>Planning Groene Vrijetijd in de stad</vt:lpstr>
      <vt:lpstr>PowerPoint-presentatie</vt:lpstr>
      <vt:lpstr>Afstemmen Excursies</vt:lpstr>
      <vt:lpstr>Theorie: ‘Zo organiseer je een event’ van Roel Grit</vt:lpstr>
      <vt:lpstr>Theorie: ‘Zo organiseer je een event’ van Roel Grit</vt:lpstr>
      <vt:lpstr>Waarover ga je een event organiseren?</vt:lpstr>
      <vt:lpstr>Theorie uitleg Stap 1 uit:  zo organiseer je een Event, Roel Grit  </vt:lpstr>
      <vt:lpstr>Stap 1: formuleer je idee</vt:lpstr>
      <vt:lpstr>Brainstorm</vt:lpstr>
      <vt:lpstr>Zoeken naar informatie Big6 methode</vt:lpstr>
      <vt:lpstr>Verder met stap 1</vt:lpstr>
      <vt:lpstr>Input Visie document vanuit Vrijetijd</vt:lpstr>
      <vt:lpstr>Een Slimme stad pdf introduceren   </vt:lpstr>
      <vt:lpstr>Trendrapport</vt:lpstr>
      <vt:lpstr>Werken aan LA en excursies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P3 les 1&amp;2</dc:title>
  <dc:creator>Eva Vermeulen</dc:creator>
  <cp:lastModifiedBy>Machiel Huizer</cp:lastModifiedBy>
  <cp:revision>2</cp:revision>
  <dcterms:created xsi:type="dcterms:W3CDTF">2020-02-12T13:45:09Z</dcterms:created>
  <dcterms:modified xsi:type="dcterms:W3CDTF">2020-02-14T09:41:22Z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0x010100C1FADF7D1B988245B1414887988CB676</vt:lpwstr>
  </property>
</Properties>
</file>